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5.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1" r:id="rId1"/>
    <p:sldMasterId id="2147483808" r:id="rId2"/>
    <p:sldMasterId id="2147483847" r:id="rId3"/>
    <p:sldMasterId id="2147483886" r:id="rId4"/>
    <p:sldMasterId id="2147483925" r:id="rId5"/>
    <p:sldMasterId id="2147483964" r:id="rId6"/>
  </p:sldMasterIdLst>
  <p:notesMasterIdLst>
    <p:notesMasterId r:id="rId24"/>
  </p:notesMasterIdLst>
  <p:handoutMasterIdLst>
    <p:handoutMasterId r:id="rId25"/>
  </p:handoutMasterIdLst>
  <p:sldIdLst>
    <p:sldId id="6697" r:id="rId7"/>
    <p:sldId id="6715" r:id="rId8"/>
    <p:sldId id="6706" r:id="rId9"/>
    <p:sldId id="6708" r:id="rId10"/>
    <p:sldId id="6707" r:id="rId11"/>
    <p:sldId id="6692" r:id="rId12"/>
    <p:sldId id="6717" r:id="rId13"/>
    <p:sldId id="6713" r:id="rId14"/>
    <p:sldId id="6718" r:id="rId15"/>
    <p:sldId id="6698" r:id="rId16"/>
    <p:sldId id="6711" r:id="rId17"/>
    <p:sldId id="6702" r:id="rId18"/>
    <p:sldId id="6700" r:id="rId19"/>
    <p:sldId id="6690" r:id="rId20"/>
    <p:sldId id="6696" r:id="rId21"/>
    <p:sldId id="6693" r:id="rId22"/>
    <p:sldId id="669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D60BE7-24B6-7924-084A-488B04A27B8E}" name="William Yang" initials="WY" userId="e1215ad7752ce6d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595959"/>
    <a:srgbClr val="E7EFEF"/>
    <a:srgbClr val="BFBFBF"/>
    <a:srgbClr val="FFE3B9"/>
    <a:srgbClr val="FFFFFF"/>
    <a:srgbClr val="FFDDB7"/>
    <a:srgbClr val="FFBE73"/>
    <a:srgbClr val="EEC272"/>
    <a:srgbClr val="FBED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5" autoAdjust="0"/>
    <p:restoredTop sz="87356" autoAdjust="0"/>
  </p:normalViewPr>
  <p:slideViewPr>
    <p:cSldViewPr snapToGrid="0">
      <p:cViewPr varScale="1">
        <p:scale>
          <a:sx n="76" d="100"/>
          <a:sy n="76" d="100"/>
        </p:scale>
        <p:origin x="38"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6" d="100"/>
          <a:sy n="126" d="100"/>
        </p:scale>
        <p:origin x="4912" y="1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AE6CD64-57C3-5B02-5B92-CAD5234256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32EDBD1-D77F-36BF-97C3-9A17DCE955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44BE2F-692B-D24F-B248-7F54CA32284D}" type="datetimeFigureOut">
              <a:rPr lang="en-US" smtClean="0"/>
              <a:t>7/24/2024</a:t>
            </a:fld>
            <a:endParaRPr lang="en-US"/>
          </a:p>
        </p:txBody>
      </p:sp>
      <p:sp>
        <p:nvSpPr>
          <p:cNvPr id="4" name="Footer Placeholder 3">
            <a:extLst>
              <a:ext uri="{FF2B5EF4-FFF2-40B4-BE49-F238E27FC236}">
                <a16:creationId xmlns:a16="http://schemas.microsoft.com/office/drawing/2014/main" id="{00113F76-732E-9B69-BA40-BC26FC7582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9B5F17-24D6-78DA-3397-B2440431DE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BB8A08-B100-2E4B-93D5-83E23B844399}" type="slidenum">
              <a:rPr lang="en-US" smtClean="0"/>
              <a:t>‹#›</a:t>
            </a:fld>
            <a:endParaRPr lang="en-US"/>
          </a:p>
        </p:txBody>
      </p:sp>
    </p:spTree>
    <p:extLst>
      <p:ext uri="{BB962C8B-B14F-4D97-AF65-F5344CB8AC3E}">
        <p14:creationId xmlns:p14="http://schemas.microsoft.com/office/powerpoint/2010/main" val="3153046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02D59-FBC7-C948-B219-5BF436EA8030}"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CFCCB-2D1E-A847-AAAA-E4A6CC15A0AE}" type="slidenum">
              <a:rPr lang="en-US" smtClean="0"/>
              <a:t>‹#›</a:t>
            </a:fld>
            <a:endParaRPr lang="en-US"/>
          </a:p>
        </p:txBody>
      </p:sp>
    </p:spTree>
    <p:extLst>
      <p:ext uri="{BB962C8B-B14F-4D97-AF65-F5344CB8AC3E}">
        <p14:creationId xmlns:p14="http://schemas.microsoft.com/office/powerpoint/2010/main" val="13671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C5CFCCB-2D1E-A847-AAAA-E4A6CC15A0AE}" type="slidenum">
              <a:rPr lang="en-US" smtClean="0"/>
              <a:t>1</a:t>
            </a:fld>
            <a:endParaRPr lang="en-US"/>
          </a:p>
        </p:txBody>
      </p:sp>
    </p:spTree>
    <p:extLst>
      <p:ext uri="{BB962C8B-B14F-4D97-AF65-F5344CB8AC3E}">
        <p14:creationId xmlns:p14="http://schemas.microsoft.com/office/powerpoint/2010/main" val="123434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CMC uses a Monte Carlo method originally developed by </a:t>
            </a:r>
            <a:r>
              <a:rPr lang="en-US" i="0" dirty="0" err="1"/>
              <a:t>Hénon</a:t>
            </a:r>
            <a:r>
              <a:rPr lang="en-US" i="0" dirty="0"/>
              <a:t> (1971a, 1971b). Instead of integrating the orbits of each star directly, the Monte Carlo method leverages a statistical treatment of stellar dynamics, where the cumulative effect of many distant two-body encounters is modeled as a single effective scattering between neighboring particles. Collisions are modelled as nearest-</a:t>
            </a:r>
            <a:r>
              <a:rPr lang="en-US" i="0" dirty="0" err="1"/>
              <a:t>neighbour</a:t>
            </a:r>
            <a:r>
              <a:rPr lang="en-US" i="0" dirty="0"/>
              <a:t> encounters between stars and binaries, allowing for the understanding of the formation of </a:t>
            </a:r>
            <a:r>
              <a:rPr lang="en-US" i="0" dirty="0" err="1"/>
              <a:t>postcollapse</a:t>
            </a:r>
            <a:r>
              <a:rPr lang="en-US" i="0" dirty="0"/>
              <a:t> evolution of clusters and their production of stellar exotica such as X-ray binaries. </a:t>
            </a:r>
          </a:p>
          <a:p>
            <a:endParaRPr lang="en-US" i="0" dirty="0"/>
          </a:p>
          <a:p>
            <a:r>
              <a:rPr lang="en-US" i="0" dirty="0"/>
              <a:t>The orbit-averaged Monte Carlo method, originally developed by </a:t>
            </a:r>
            <a:r>
              <a:rPr lang="en-US" i="0" dirty="0" err="1"/>
              <a:t>Hénon</a:t>
            </a:r>
            <a:r>
              <a:rPr lang="en-US" i="0" dirty="0"/>
              <a:t> (1971a, 1971b), is one such approach. Instead of integrating the orbits of each star directly, the Monte Carlo method leverages a statistical treatment of stellar dynamics, where the cumulative effect of many distant two-body encounters is modeled as a single effective scattering between neighboring particles. The deflection angle of this effective encounter is chosen to reproduce the mean of the averaged change in the velocity per unit time, v 2 á( ) D ñ , experienced by a particle traveling through a field of stars with known density (e.g., Spitzer 1987, Chapter 2). In doing so, Hénon’s method naturally resolves the two-body relaxation that drives the long-term evolution of collisional star systems and has been shown to reproduce the pre- and </a:t>
            </a:r>
            <a:r>
              <a:rPr lang="en-US" i="0" dirty="0" err="1"/>
              <a:t>postcore</a:t>
            </a:r>
            <a:r>
              <a:rPr lang="en-US" i="0" dirty="0"/>
              <a:t>-collapse evolution of DSCs for nearly 50 </a:t>
            </a:r>
            <a:r>
              <a:rPr lang="en-US" i="0" dirty="0" err="1"/>
              <a:t>yr</a:t>
            </a:r>
            <a:r>
              <a:rPr lang="en-US" i="0" dirty="0"/>
              <a:t> (Aarseth et al. 1974; Joshi et al. 2000; </a:t>
            </a:r>
            <a:r>
              <a:rPr lang="en-US" i="0" dirty="0" err="1"/>
              <a:t>Giersz</a:t>
            </a:r>
            <a:r>
              <a:rPr lang="en-US" i="0" dirty="0"/>
              <a:t> et al. 2013; Rodriguez et al. 2016b; Kremer et al. 2020c). Furthermore, by modeling collisional dynamics as nearest-neighbor encounters between radially sorted particles, the Monte Carlo method can also be expanded to include close encounters between stars and binaries, a critical component to understanding the </a:t>
            </a:r>
            <a:r>
              <a:rPr lang="en-US" i="0" dirty="0" err="1"/>
              <a:t>postcollapse</a:t>
            </a:r>
            <a:r>
              <a:rPr lang="en-US" i="0" dirty="0"/>
              <a:t> evolution of clusters and their production of stellar exotica such as X-ray binaries (Clark 1975; Pooley et al. 2003; Kremer et al. 2018a), millisecond pulsars (Rappaport &amp; Putney 1989; Ye et al. 2019), cataclysmic variables (</a:t>
            </a:r>
            <a:r>
              <a:rPr lang="en-US" i="0" dirty="0" err="1"/>
              <a:t>Grindlay</a:t>
            </a:r>
            <a:r>
              <a:rPr lang="en-US" i="0" dirty="0"/>
              <a:t> et al. 1995; Kremer et al. 2021), and binary black hole (BBH) mergers (</a:t>
            </a:r>
            <a:r>
              <a:rPr lang="en-US" i="0" dirty="0" err="1"/>
              <a:t>Portegies</a:t>
            </a:r>
            <a:r>
              <a:rPr lang="en-US" i="0" dirty="0"/>
              <a:t> Zwart &amp; </a:t>
            </a:r>
            <a:r>
              <a:rPr lang="en-US" i="0" dirty="0" err="1"/>
              <a:t>Mcmillan</a:t>
            </a:r>
            <a:r>
              <a:rPr lang="en-US" i="0" dirty="0"/>
              <a:t> 2000; Rodriguez et al. 2015).</a:t>
            </a:r>
          </a:p>
        </p:txBody>
      </p:sp>
      <p:sp>
        <p:nvSpPr>
          <p:cNvPr id="4" name="Slide Number Placeholder 3"/>
          <p:cNvSpPr>
            <a:spLocks noGrp="1"/>
          </p:cNvSpPr>
          <p:nvPr>
            <p:ph type="sldNum" sz="quarter" idx="5"/>
          </p:nvPr>
        </p:nvSpPr>
        <p:spPr/>
        <p:txBody>
          <a:bodyPr/>
          <a:lstStyle/>
          <a:p>
            <a:fld id="{D5E73854-27B0-1246-95F7-2614602E594D}" type="slidenum">
              <a:rPr lang="en-US" smtClean="0"/>
              <a:t>16</a:t>
            </a:fld>
            <a:endParaRPr lang="en-US"/>
          </a:p>
        </p:txBody>
      </p:sp>
    </p:spTree>
    <p:extLst>
      <p:ext uri="{BB962C8B-B14F-4D97-AF65-F5344CB8AC3E}">
        <p14:creationId xmlns:p14="http://schemas.microsoft.com/office/powerpoint/2010/main" val="2253277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CMC uses a Monte Carlo method originally developed by </a:t>
            </a:r>
            <a:r>
              <a:rPr lang="en-US" i="0" dirty="0" err="1"/>
              <a:t>Hénon</a:t>
            </a:r>
            <a:r>
              <a:rPr lang="en-US" i="0" dirty="0"/>
              <a:t> (1971a, 1971b). Instead of integrating the orbits of each star directly, the Monte Carlo method leverages a statistical treatment of stellar dynamics, where the cumulative effect of many distant two-body encounters is modeled as a single effective scattering between neighboring particles. Collisions are modelled as nearest-</a:t>
            </a:r>
            <a:r>
              <a:rPr lang="en-US" i="0" dirty="0" err="1"/>
              <a:t>neighbour</a:t>
            </a:r>
            <a:r>
              <a:rPr lang="en-US" i="0" dirty="0"/>
              <a:t> encounters between stars and binaries, allowing for the understanding of the formation of </a:t>
            </a:r>
            <a:r>
              <a:rPr lang="en-US" i="0" dirty="0" err="1"/>
              <a:t>postcollapse</a:t>
            </a:r>
            <a:r>
              <a:rPr lang="en-US" i="0" dirty="0"/>
              <a:t> evolution of clusters and their production of stellar exotica such as X-ray binaries. </a:t>
            </a:r>
          </a:p>
          <a:p>
            <a:endParaRPr lang="en-US" i="0" dirty="0"/>
          </a:p>
          <a:p>
            <a:r>
              <a:rPr lang="en-US" i="0" dirty="0"/>
              <a:t>The orbit-averaged Monte Carlo method, originally developed by </a:t>
            </a:r>
            <a:r>
              <a:rPr lang="en-US" i="0" dirty="0" err="1"/>
              <a:t>Hénon</a:t>
            </a:r>
            <a:r>
              <a:rPr lang="en-US" i="0" dirty="0"/>
              <a:t> (1971a, 1971b), is one such approach. Instead of integrating the orbits of each star directly, the Monte Carlo method leverages a statistical treatment of stellar dynamics, where the cumulative effect of many distant two-body encounters is modeled as a single effective scattering between neighboring particles. The deflection angle of this effective encounter is chosen to reproduce the mean of the averaged change in the velocity per unit time, v 2 á( ) D ñ , experienced by a particle traveling through a field of stars with known density (e.g., Spitzer 1987, Chapter 2). In doing so, Hénon’s method naturally resolves the two-body relaxation that drives the long-term evolution of collisional star systems and has been shown to reproduce the pre- and </a:t>
            </a:r>
            <a:r>
              <a:rPr lang="en-US" i="0" dirty="0" err="1"/>
              <a:t>postcore</a:t>
            </a:r>
            <a:r>
              <a:rPr lang="en-US" i="0" dirty="0"/>
              <a:t>-collapse evolution of DSCs for nearly 50 </a:t>
            </a:r>
            <a:r>
              <a:rPr lang="en-US" i="0" dirty="0" err="1"/>
              <a:t>yr</a:t>
            </a:r>
            <a:r>
              <a:rPr lang="en-US" i="0" dirty="0"/>
              <a:t> (Aarseth et al. 1974; Joshi et al. 2000; </a:t>
            </a:r>
            <a:r>
              <a:rPr lang="en-US" i="0" dirty="0" err="1"/>
              <a:t>Giersz</a:t>
            </a:r>
            <a:r>
              <a:rPr lang="en-US" i="0" dirty="0"/>
              <a:t> et al. 2013; Rodriguez et al. 2016b; Kremer et al. 2020c). Furthermore, by modeling collisional dynamics as nearest-neighbor encounters between radially sorted particles, the Monte Carlo method can also be expanded to include close encounters between stars and binaries, a critical component to understanding the </a:t>
            </a:r>
            <a:r>
              <a:rPr lang="en-US" i="0" dirty="0" err="1"/>
              <a:t>postcollapse</a:t>
            </a:r>
            <a:r>
              <a:rPr lang="en-US" i="0" dirty="0"/>
              <a:t> evolution of clusters and their production of stellar exotica such as X-ray binaries (Clark 1975; Pooley et al. 2003; Kremer et al. 2018a), millisecond pulsars (Rappaport &amp; Putney 1989; Ye et al. 2019), cataclysmic variables (</a:t>
            </a:r>
            <a:r>
              <a:rPr lang="en-US" i="0" dirty="0" err="1"/>
              <a:t>Grindlay</a:t>
            </a:r>
            <a:r>
              <a:rPr lang="en-US" i="0" dirty="0"/>
              <a:t> et al. 1995; Kremer et al. 2021), and binary black hole (BBH) mergers (</a:t>
            </a:r>
            <a:r>
              <a:rPr lang="en-US" i="0" dirty="0" err="1"/>
              <a:t>Portegies</a:t>
            </a:r>
            <a:r>
              <a:rPr lang="en-US" i="0" dirty="0"/>
              <a:t> Zwart &amp; </a:t>
            </a:r>
            <a:r>
              <a:rPr lang="en-US" i="0" dirty="0" err="1"/>
              <a:t>Mcmillan</a:t>
            </a:r>
            <a:r>
              <a:rPr lang="en-US" i="0" dirty="0"/>
              <a:t> 2000; Rodriguez et al. 2015).</a:t>
            </a:r>
          </a:p>
        </p:txBody>
      </p:sp>
      <p:sp>
        <p:nvSpPr>
          <p:cNvPr id="4" name="Slide Number Placeholder 3"/>
          <p:cNvSpPr>
            <a:spLocks noGrp="1"/>
          </p:cNvSpPr>
          <p:nvPr>
            <p:ph type="sldNum" sz="quarter" idx="5"/>
          </p:nvPr>
        </p:nvSpPr>
        <p:spPr/>
        <p:txBody>
          <a:bodyPr/>
          <a:lstStyle/>
          <a:p>
            <a:fld id="{D5E73854-27B0-1246-95F7-2614602E594D}" type="slidenum">
              <a:rPr lang="en-US" smtClean="0"/>
              <a:t>17</a:t>
            </a:fld>
            <a:endParaRPr lang="en-US"/>
          </a:p>
        </p:txBody>
      </p:sp>
    </p:spTree>
    <p:extLst>
      <p:ext uri="{BB962C8B-B14F-4D97-AF65-F5344CB8AC3E}">
        <p14:creationId xmlns:p14="http://schemas.microsoft.com/office/powerpoint/2010/main" val="304331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Globular Clusters have </a:t>
            </a:r>
          </a:p>
          <a:p>
            <a:r>
              <a:rPr lang="en-US" dirty="0"/>
              <a:t>million stars</a:t>
            </a:r>
          </a:p>
          <a:p>
            <a:r>
              <a:rPr lang="en-US" dirty="0"/>
              <a:t>bound together</a:t>
            </a:r>
          </a:p>
          <a:p>
            <a:r>
              <a:rPr lang="en-US" dirty="0"/>
              <a:t>very dense, 0.4 stars/pc3, increasing to 100-1000stars/pc3 in the core of the cluster. </a:t>
            </a:r>
          </a:p>
          <a:p>
            <a:r>
              <a:rPr lang="en-US" dirty="0"/>
              <a:t>hundreds to thousands BH form. They all very rapidly mass segregate in few hundred million years, all clusters are thought of to have structure like this. </a:t>
            </a:r>
          </a:p>
          <a:p>
            <a:endParaRPr lang="en-US" dirty="0"/>
          </a:p>
          <a:p>
            <a:endParaRPr lang="en-US" dirty="0"/>
          </a:p>
          <a:p>
            <a:endParaRPr lang="en-US" dirty="0"/>
          </a:p>
          <a:p>
            <a:endParaRPr lang="en-US" dirty="0"/>
          </a:p>
          <a:p>
            <a:r>
              <a:rPr lang="en-US" dirty="0"/>
              <a:t>20% are CC. BH mass-segregate within a </a:t>
            </a:r>
            <a:r>
              <a:rPr lang="en-US" dirty="0" err="1"/>
              <a:t>Gyr</a:t>
            </a:r>
            <a:r>
              <a:rPr lang="en-US" dirty="0"/>
              <a:t> exchanging KE, hardening binaries, energizing the cluster, and other processes, cumulatively known as BH burning. When BH are fully ‘depleted’ is the cluster CC.</a:t>
            </a:r>
          </a:p>
          <a:p>
            <a:endParaRPr lang="en-US" i="0" dirty="0"/>
          </a:p>
          <a:p>
            <a:r>
              <a:rPr lang="en-US" i="0" dirty="0"/>
              <a:t>Messier 5</a:t>
            </a:r>
          </a:p>
        </p:txBody>
      </p:sp>
      <p:sp>
        <p:nvSpPr>
          <p:cNvPr id="4" name="Slide Number Placeholder 3"/>
          <p:cNvSpPr>
            <a:spLocks noGrp="1"/>
          </p:cNvSpPr>
          <p:nvPr>
            <p:ph type="sldNum" sz="quarter" idx="5"/>
          </p:nvPr>
        </p:nvSpPr>
        <p:spPr/>
        <p:txBody>
          <a:bodyPr/>
          <a:lstStyle/>
          <a:p>
            <a:fld id="{D5E73854-27B0-1246-95F7-2614602E594D}" type="slidenum">
              <a:rPr lang="en-US" smtClean="0"/>
              <a:t>2</a:t>
            </a:fld>
            <a:endParaRPr lang="en-US"/>
          </a:p>
        </p:txBody>
      </p:sp>
    </p:spTree>
    <p:extLst>
      <p:ext uri="{BB962C8B-B14F-4D97-AF65-F5344CB8AC3E}">
        <p14:creationId xmlns:p14="http://schemas.microsoft.com/office/powerpoint/2010/main" val="3972195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Globular Clusters have </a:t>
            </a:r>
          </a:p>
          <a:p>
            <a:r>
              <a:rPr lang="en-US" dirty="0"/>
              <a:t>million stars</a:t>
            </a:r>
          </a:p>
          <a:p>
            <a:r>
              <a:rPr lang="en-US" dirty="0"/>
              <a:t>bound together</a:t>
            </a:r>
          </a:p>
          <a:p>
            <a:r>
              <a:rPr lang="en-US" dirty="0"/>
              <a:t>very dense, 0.4 stars/pc3, increasing to 100-1000stars/pc3 in the core of the cluster. </a:t>
            </a:r>
          </a:p>
          <a:p>
            <a:r>
              <a:rPr lang="en-US" dirty="0"/>
              <a:t>hundreds to thousands BH form. </a:t>
            </a:r>
          </a:p>
          <a:p>
            <a:endParaRPr lang="en-US" dirty="0"/>
          </a:p>
          <a:p>
            <a:r>
              <a:rPr lang="en-US" dirty="0"/>
              <a:t>20% are CC. BH mass-segregate within a </a:t>
            </a:r>
            <a:r>
              <a:rPr lang="en-US" dirty="0" err="1"/>
              <a:t>Gyr</a:t>
            </a:r>
            <a:r>
              <a:rPr lang="en-US" dirty="0"/>
              <a:t> exchanging KE, hardening binaries, energizing the cluster, and other processes, cumulatively known as BH burning. When BH are fully ejected is the cluster CC (20% observed from luminosities).</a:t>
            </a:r>
          </a:p>
          <a:p>
            <a:endParaRPr lang="en-US" i="0" dirty="0"/>
          </a:p>
          <a:p>
            <a:r>
              <a:rPr lang="en-US" i="0" dirty="0"/>
              <a:t>Messier 5</a:t>
            </a:r>
          </a:p>
        </p:txBody>
      </p:sp>
      <p:sp>
        <p:nvSpPr>
          <p:cNvPr id="4" name="Slide Number Placeholder 3"/>
          <p:cNvSpPr>
            <a:spLocks noGrp="1"/>
          </p:cNvSpPr>
          <p:nvPr>
            <p:ph type="sldNum" sz="quarter" idx="5"/>
          </p:nvPr>
        </p:nvSpPr>
        <p:spPr/>
        <p:txBody>
          <a:bodyPr/>
          <a:lstStyle/>
          <a:p>
            <a:fld id="{D5E73854-27B0-1246-95F7-2614602E594D}" type="slidenum">
              <a:rPr lang="en-US" smtClean="0"/>
              <a:t>3</a:t>
            </a:fld>
            <a:endParaRPr lang="en-US"/>
          </a:p>
        </p:txBody>
      </p:sp>
    </p:spTree>
    <p:extLst>
      <p:ext uri="{BB962C8B-B14F-4D97-AF65-F5344CB8AC3E}">
        <p14:creationId xmlns:p14="http://schemas.microsoft.com/office/powerpoint/2010/main" val="123587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BH burning: Binary burning. Binary becomes harder, 3</a:t>
            </a:r>
            <a:r>
              <a:rPr lang="en-US" baseline="30000" dirty="0"/>
              <a:t>rd</a:t>
            </a:r>
            <a:r>
              <a:rPr lang="en-US" dirty="0"/>
              <a:t> star gains energy. </a:t>
            </a:r>
          </a:p>
          <a:p>
            <a:r>
              <a:rPr lang="en-US" i="0" dirty="0"/>
              <a:t>Hard binaries form in 3-body interactions. </a:t>
            </a:r>
          </a:p>
          <a:p>
            <a:r>
              <a:rPr lang="en-US" i="0" dirty="0"/>
              <a:t>Once in a hard binary, unlikely to be destroyed. WD </a:t>
            </a:r>
            <a:r>
              <a:rPr lang="en-US" i="0" dirty="0" err="1"/>
              <a:t>inspirals</a:t>
            </a:r>
            <a:r>
              <a:rPr lang="en-US" i="0" dirty="0"/>
              <a:t> until RLO. Depletes in around 0.1 </a:t>
            </a:r>
            <a:r>
              <a:rPr lang="en-US" i="0" dirty="0" err="1"/>
              <a:t>Gyr</a:t>
            </a:r>
            <a:r>
              <a:rPr lang="en-US" i="0" dirty="0"/>
              <a:t>. </a:t>
            </a:r>
          </a:p>
          <a:p>
            <a:r>
              <a:rPr lang="en-US" i="0" dirty="0"/>
              <a:t>RLO results in hot accretion disk, generates x-rays. </a:t>
            </a:r>
          </a:p>
        </p:txBody>
      </p:sp>
      <p:sp>
        <p:nvSpPr>
          <p:cNvPr id="4" name="Slide Number Placeholder 3"/>
          <p:cNvSpPr>
            <a:spLocks noGrp="1"/>
          </p:cNvSpPr>
          <p:nvPr>
            <p:ph type="sldNum" sz="quarter" idx="5"/>
          </p:nvPr>
        </p:nvSpPr>
        <p:spPr/>
        <p:txBody>
          <a:bodyPr/>
          <a:lstStyle/>
          <a:p>
            <a:fld id="{D5E73854-27B0-1246-95F7-2614602E594D}" type="slidenum">
              <a:rPr lang="en-US" smtClean="0"/>
              <a:t>4</a:t>
            </a:fld>
            <a:endParaRPr lang="en-US"/>
          </a:p>
        </p:txBody>
      </p:sp>
    </p:spTree>
    <p:extLst>
      <p:ext uri="{BB962C8B-B14F-4D97-AF65-F5344CB8AC3E}">
        <p14:creationId xmlns:p14="http://schemas.microsoft.com/office/powerpoint/2010/main" val="147892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Giant/subgiant BH collision also form WDBH binary. Giant core behaves as WD, studies show outer envelope is ejected, can form binary. </a:t>
            </a:r>
          </a:p>
        </p:txBody>
      </p:sp>
      <p:sp>
        <p:nvSpPr>
          <p:cNvPr id="4" name="Slide Number Placeholder 3"/>
          <p:cNvSpPr>
            <a:spLocks noGrp="1"/>
          </p:cNvSpPr>
          <p:nvPr>
            <p:ph type="sldNum" sz="quarter" idx="5"/>
          </p:nvPr>
        </p:nvSpPr>
        <p:spPr/>
        <p:txBody>
          <a:bodyPr/>
          <a:lstStyle/>
          <a:p>
            <a:fld id="{D5E73854-27B0-1246-95F7-2614602E594D}" type="slidenum">
              <a:rPr lang="en-US" smtClean="0"/>
              <a:t>5</a:t>
            </a:fld>
            <a:endParaRPr lang="en-US"/>
          </a:p>
        </p:txBody>
      </p:sp>
    </p:spTree>
    <p:extLst>
      <p:ext uri="{BB962C8B-B14F-4D97-AF65-F5344CB8AC3E}">
        <p14:creationId xmlns:p14="http://schemas.microsoft.com/office/powerpoint/2010/main" val="203443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around 7000 events initially. We can remove giants that are merger products, leaving 4754 events. Restricting to old events, we are left with 206 events out of 387 old events. This will impact our signal predictions by a factor of around 2, which is not significant in our scheme. </a:t>
            </a:r>
          </a:p>
          <a:p>
            <a:endParaRPr lang="en-US" dirty="0"/>
          </a:p>
          <a:p>
            <a:endParaRPr lang="en-AU" dirty="0"/>
          </a:p>
        </p:txBody>
      </p:sp>
      <p:sp>
        <p:nvSpPr>
          <p:cNvPr id="4" name="Slide Number Placeholder 3"/>
          <p:cNvSpPr>
            <a:spLocks noGrp="1"/>
          </p:cNvSpPr>
          <p:nvPr>
            <p:ph type="sldNum" sz="quarter" idx="5"/>
          </p:nvPr>
        </p:nvSpPr>
        <p:spPr/>
        <p:txBody>
          <a:bodyPr/>
          <a:lstStyle/>
          <a:p>
            <a:fld id="{6C5CFCCB-2D1E-A847-AAAA-E4A6CC15A0AE}" type="slidenum">
              <a:rPr lang="en-US" smtClean="0"/>
              <a:t>6</a:t>
            </a:fld>
            <a:endParaRPr lang="en-US"/>
          </a:p>
        </p:txBody>
      </p:sp>
    </p:spTree>
    <p:extLst>
      <p:ext uri="{BB962C8B-B14F-4D97-AF65-F5344CB8AC3E}">
        <p14:creationId xmlns:p14="http://schemas.microsoft.com/office/powerpoint/2010/main" val="3973796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around 7000 events initially. We can remove giants that are merger products, leaving 4754 events. Restricting to old events, we are left with 206 events out of 387 old events. This will impact our signal predictions by a factor of around 2, which is not significant in our scheme. </a:t>
            </a:r>
            <a:endParaRPr lang="en-AU" dirty="0"/>
          </a:p>
        </p:txBody>
      </p:sp>
      <p:sp>
        <p:nvSpPr>
          <p:cNvPr id="4" name="Slide Number Placeholder 3"/>
          <p:cNvSpPr>
            <a:spLocks noGrp="1"/>
          </p:cNvSpPr>
          <p:nvPr>
            <p:ph type="sldNum" sz="quarter" idx="5"/>
          </p:nvPr>
        </p:nvSpPr>
        <p:spPr/>
        <p:txBody>
          <a:bodyPr/>
          <a:lstStyle/>
          <a:p>
            <a:fld id="{6C5CFCCB-2D1E-A847-AAAA-E4A6CC15A0AE}" type="slidenum">
              <a:rPr lang="en-US" smtClean="0"/>
              <a:t>7</a:t>
            </a:fld>
            <a:endParaRPr lang="en-US"/>
          </a:p>
        </p:txBody>
      </p:sp>
    </p:spTree>
    <p:extLst>
      <p:ext uri="{BB962C8B-B14F-4D97-AF65-F5344CB8AC3E}">
        <p14:creationId xmlns:p14="http://schemas.microsoft.com/office/powerpoint/2010/main" val="2273626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Giant composition distributions are left largely unchanged</a:t>
            </a:r>
            <a:endParaRPr lang="en-AU" dirty="0"/>
          </a:p>
        </p:txBody>
      </p:sp>
      <p:sp>
        <p:nvSpPr>
          <p:cNvPr id="4" name="Slide Number Placeholder 3"/>
          <p:cNvSpPr>
            <a:spLocks noGrp="1"/>
          </p:cNvSpPr>
          <p:nvPr>
            <p:ph type="sldNum" sz="quarter" idx="5"/>
          </p:nvPr>
        </p:nvSpPr>
        <p:spPr/>
        <p:txBody>
          <a:bodyPr/>
          <a:lstStyle/>
          <a:p>
            <a:fld id="{6C5CFCCB-2D1E-A847-AAAA-E4A6CC15A0AE}" type="slidenum">
              <a:rPr lang="en-US" smtClean="0"/>
              <a:t>10</a:t>
            </a:fld>
            <a:endParaRPr lang="en-US"/>
          </a:p>
        </p:txBody>
      </p:sp>
    </p:spTree>
    <p:extLst>
      <p:ext uri="{BB962C8B-B14F-4D97-AF65-F5344CB8AC3E}">
        <p14:creationId xmlns:p14="http://schemas.microsoft.com/office/powerpoint/2010/main" val="3056663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5CFCCB-2D1E-A847-AAAA-E4A6CC15A0AE}" type="slidenum">
              <a:rPr lang="en-US" smtClean="0"/>
              <a:t>15</a:t>
            </a:fld>
            <a:endParaRPr lang="en-US"/>
          </a:p>
        </p:txBody>
      </p:sp>
    </p:spTree>
    <p:extLst>
      <p:ext uri="{BB962C8B-B14F-4D97-AF65-F5344CB8AC3E}">
        <p14:creationId xmlns:p14="http://schemas.microsoft.com/office/powerpoint/2010/main" val="1729545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tif"/><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latin typeface="Wulkan Display Medium"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088D4E5F-3FB1-EB5C-A06E-8A23FA36160D}"/>
              </a:ext>
            </a:extLst>
          </p:cNvPr>
          <p:cNvPicPr>
            <a:picLocks noChangeAspect="1"/>
          </p:cNvPicPr>
          <p:nvPr userDrawn="1"/>
        </p:nvPicPr>
        <p:blipFill>
          <a:blip r:embed="rId2"/>
          <a:stretch>
            <a:fillRect/>
          </a:stretch>
        </p:blipFill>
        <p:spPr>
          <a:xfrm>
            <a:off x="1036709" y="647867"/>
            <a:ext cx="1371600" cy="952333"/>
          </a:xfrm>
          <a:prstGeom prst="rect">
            <a:avLst/>
          </a:prstGeom>
        </p:spPr>
      </p:pic>
      <p:sp>
        <p:nvSpPr>
          <p:cNvPr id="9" name="Rectangle 8">
            <a:extLst>
              <a:ext uri="{FF2B5EF4-FFF2-40B4-BE49-F238E27FC236}">
                <a16:creationId xmlns:a16="http://schemas.microsoft.com/office/drawing/2014/main" id="{DA81BFAC-CF11-B562-A7B3-016A00E4DF2D}"/>
              </a:ext>
            </a:extLst>
          </p:cNvPr>
          <p:cNvSpPr/>
          <p:nvPr userDrawn="1"/>
        </p:nvSpPr>
        <p:spPr>
          <a:xfrm>
            <a:off x="0" y="0"/>
            <a:ext cx="12192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261749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4_Section Header">
    <p:bg>
      <p:bgPr>
        <a:solidFill>
          <a:srgbClr val="00719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userDrawn="1"/>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Rectangle 3">
            <a:extLst>
              <a:ext uri="{FF2B5EF4-FFF2-40B4-BE49-F238E27FC236}">
                <a16:creationId xmlns:a16="http://schemas.microsoft.com/office/drawing/2014/main" id="{11882300-A31B-18C3-B51B-526E71E310D2}"/>
              </a:ext>
            </a:extLst>
          </p:cNvPr>
          <p:cNvSpPr/>
          <p:nvPr userDrawn="1"/>
        </p:nvSpPr>
        <p:spPr>
          <a:xfrm>
            <a:off x="0" y="6675120"/>
            <a:ext cx="12192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5" name="Picture 4">
            <a:extLst>
              <a:ext uri="{FF2B5EF4-FFF2-40B4-BE49-F238E27FC236}">
                <a16:creationId xmlns:a16="http://schemas.microsoft.com/office/drawing/2014/main" id="{405EFFCF-1758-8F1A-6FE4-C5CF135EE18D}"/>
              </a:ext>
            </a:extLst>
          </p:cNvPr>
          <p:cNvPicPr>
            <a:picLocks noChangeAspect="1"/>
          </p:cNvPicPr>
          <p:nvPr userDrawn="1"/>
        </p:nvPicPr>
        <p:blipFill>
          <a:blip r:embed="rId2"/>
          <a:stretch>
            <a:fillRect/>
          </a:stretch>
        </p:blipFill>
        <p:spPr>
          <a:xfrm>
            <a:off x="300317" y="100666"/>
            <a:ext cx="658484" cy="457200"/>
          </a:xfrm>
          <a:prstGeom prst="rect">
            <a:avLst/>
          </a:prstGeom>
        </p:spPr>
      </p:pic>
    </p:spTree>
    <p:extLst>
      <p:ext uri="{BB962C8B-B14F-4D97-AF65-F5344CB8AC3E}">
        <p14:creationId xmlns:p14="http://schemas.microsoft.com/office/powerpoint/2010/main" val="38008667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ubhead and Phot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04E55C74-F6E9-901F-E5AB-3378EA5A62F8}"/>
              </a:ext>
            </a:extLst>
          </p:cNvPr>
          <p:cNvSpPr>
            <a:spLocks noGrp="1"/>
          </p:cNvSpPr>
          <p:nvPr>
            <p:ph type="pic" sz="quarter" idx="10"/>
          </p:nvPr>
        </p:nvSpPr>
        <p:spPr>
          <a:xfrm>
            <a:off x="6194427" y="2444436"/>
            <a:ext cx="5157785" cy="37490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242374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435864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1B865C20-417F-1DE2-42FB-986AC2DA3EC5}"/>
              </a:ext>
            </a:extLst>
          </p:cNvPr>
          <p:cNvSpPr>
            <a:spLocks noGrp="1"/>
          </p:cNvSpPr>
          <p:nvPr>
            <p:ph sz="half" idx="10"/>
          </p:nvPr>
        </p:nvSpPr>
        <p:spPr>
          <a:xfrm>
            <a:off x="787908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81142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4357436"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4357436"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a:xfrm>
            <a:off x="838200" y="365125"/>
            <a:ext cx="10515600" cy="1097280"/>
          </a:xfrm>
        </p:spPr>
        <p:txBody>
          <a:bodyPr/>
          <a:lstStyle/>
          <a:p>
            <a:r>
              <a:rPr lang="en-US"/>
              <a:t>Click to edit Master title style</a:t>
            </a:r>
          </a:p>
        </p:txBody>
      </p:sp>
      <p:sp>
        <p:nvSpPr>
          <p:cNvPr id="2" name="Text Placeholder 4">
            <a:extLst>
              <a:ext uri="{FF2B5EF4-FFF2-40B4-BE49-F238E27FC236}">
                <a16:creationId xmlns:a16="http://schemas.microsoft.com/office/drawing/2014/main" id="{7DBE640B-9FC9-118E-6D83-E29FF8D25EF5}"/>
              </a:ext>
            </a:extLst>
          </p:cNvPr>
          <p:cNvSpPr>
            <a:spLocks noGrp="1"/>
          </p:cNvSpPr>
          <p:nvPr>
            <p:ph type="body" sz="quarter" idx="10"/>
          </p:nvPr>
        </p:nvSpPr>
        <p:spPr>
          <a:xfrm>
            <a:off x="7875085"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5">
            <a:extLst>
              <a:ext uri="{FF2B5EF4-FFF2-40B4-BE49-F238E27FC236}">
                <a16:creationId xmlns:a16="http://schemas.microsoft.com/office/drawing/2014/main" id="{B2EAD477-4C87-235A-3890-D80DB1B57460}"/>
              </a:ext>
            </a:extLst>
          </p:cNvPr>
          <p:cNvSpPr>
            <a:spLocks noGrp="1"/>
          </p:cNvSpPr>
          <p:nvPr>
            <p:ph sz="quarter" idx="11"/>
          </p:nvPr>
        </p:nvSpPr>
        <p:spPr>
          <a:xfrm>
            <a:off x="7875085"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4087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and On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949440" y="0"/>
            <a:ext cx="5239512" cy="685800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1980350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hart Placeholder 9">
            <a:extLst>
              <a:ext uri="{FF2B5EF4-FFF2-40B4-BE49-F238E27FC236}">
                <a16:creationId xmlns:a16="http://schemas.microsoft.com/office/drawing/2014/main" id="{FF40E7CF-B9D5-4FCD-3394-F854FEA58BFB}"/>
              </a:ext>
            </a:extLst>
          </p:cNvPr>
          <p:cNvSpPr>
            <a:spLocks noGrp="1"/>
          </p:cNvSpPr>
          <p:nvPr>
            <p:ph type="chart" sz="quarter" idx="10"/>
          </p:nvPr>
        </p:nvSpPr>
        <p:spPr>
          <a:xfrm>
            <a:off x="6949440" y="0"/>
            <a:ext cx="5239512" cy="6858000"/>
          </a:xfrm>
          <a:solidFill>
            <a:schemeClr val="tx1"/>
          </a:solidFill>
        </p:spPr>
        <p:txBody>
          <a:bodyPr/>
          <a:lstStyle>
            <a:lvl1pPr>
              <a:defRPr b="0" i="0">
                <a:latin typeface="Swiss721 BT WGL4" panose="020B0504020202020204"/>
              </a:defRPr>
            </a:lvl1pPr>
          </a:lstStyle>
          <a:p>
            <a:r>
              <a:rPr lang="en-US" dirty="0"/>
              <a:t>Click icon to add chart</a:t>
            </a:r>
          </a:p>
        </p:txBody>
      </p:sp>
    </p:spTree>
    <p:extLst>
      <p:ext uri="{BB962C8B-B14F-4D97-AF65-F5344CB8AC3E}">
        <p14:creationId xmlns:p14="http://schemas.microsoft.com/office/powerpoint/2010/main" val="41894061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551393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ubheader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9321537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1825625"/>
            <a:ext cx="64008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1829227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ubheader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2540001"/>
            <a:ext cx="6400800" cy="3636962"/>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sp>
        <p:nvSpPr>
          <p:cNvPr id="7" name="Text Placeholder 2">
            <a:extLst>
              <a:ext uri="{FF2B5EF4-FFF2-40B4-BE49-F238E27FC236}">
                <a16:creationId xmlns:a16="http://schemas.microsoft.com/office/drawing/2014/main" id="{68A7AAA8-28F1-03DA-83F5-CC483E78C013}"/>
              </a:ext>
            </a:extLst>
          </p:cNvPr>
          <p:cNvSpPr>
            <a:spLocks noGrp="1"/>
          </p:cNvSpPr>
          <p:nvPr>
            <p:ph type="body" idx="13"/>
          </p:nvPr>
        </p:nvSpPr>
        <p:spPr>
          <a:xfrm>
            <a:off x="839788" y="1681163"/>
            <a:ext cx="639921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6520493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Intro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964311"/>
          </a:xfrm>
        </p:spPr>
        <p:txBody>
          <a:bodyPr/>
          <a:lstStyle>
            <a:lvl1pPr>
              <a:defRPr b="0" i="0">
                <a:latin typeface="Swiss721 BT WGL4" panose="020B0504020202020204"/>
              </a:defRPr>
            </a:lvl1pPr>
            <a:lvl2pPr>
              <a:defRPr b="0" i="0">
                <a:latin typeface="Swiss721 BT WGL4" panose="020B0504020202020204"/>
              </a:defRPr>
            </a:lvl2pPr>
          </a:lstStyle>
          <a:p>
            <a:pPr lvl="0"/>
            <a:r>
              <a:rPr lang="en-US" dirty="0"/>
              <a:t>Click to edit Master text styles</a:t>
            </a:r>
          </a:p>
          <a:p>
            <a:pPr lvl="1"/>
            <a:r>
              <a:rPr lang="en-US" dirty="0"/>
              <a:t>Second level</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867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5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CF8A8C-2FFD-A287-0E37-3901115B00C2}"/>
              </a:ext>
            </a:extLst>
          </p:cNvPr>
          <p:cNvPicPr>
            <a:picLocks noChangeAspect="1"/>
          </p:cNvPicPr>
          <p:nvPr userDrawn="1"/>
        </p:nvPicPr>
        <p:blipFill>
          <a:blip r:embed="rId2"/>
          <a:stretch>
            <a:fillRect/>
          </a:stretch>
        </p:blipFill>
        <p:spPr>
          <a:xfrm>
            <a:off x="0" y="6349"/>
            <a:ext cx="12192000" cy="6845299"/>
          </a:xfrm>
          <a:prstGeom prst="rect">
            <a:avLst/>
          </a:prstGeom>
        </p:spPr>
      </p:pic>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userDrawn="1"/>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Rectangle 3">
            <a:extLst>
              <a:ext uri="{FF2B5EF4-FFF2-40B4-BE49-F238E27FC236}">
                <a16:creationId xmlns:a16="http://schemas.microsoft.com/office/drawing/2014/main" id="{4DBEB6E1-D8DD-C416-4C76-D060634812C1}"/>
              </a:ext>
            </a:extLst>
          </p:cNvPr>
          <p:cNvSpPr/>
          <p:nvPr userDrawn="1"/>
        </p:nvSpPr>
        <p:spPr>
          <a:xfrm>
            <a:off x="0" y="6675120"/>
            <a:ext cx="12192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5" name="Picture 4">
            <a:extLst>
              <a:ext uri="{FF2B5EF4-FFF2-40B4-BE49-F238E27FC236}">
                <a16:creationId xmlns:a16="http://schemas.microsoft.com/office/drawing/2014/main" id="{BFF30A38-7633-398F-F362-E66F711B64D8}"/>
              </a:ext>
            </a:extLst>
          </p:cNvPr>
          <p:cNvPicPr>
            <a:picLocks noChangeAspect="1"/>
          </p:cNvPicPr>
          <p:nvPr userDrawn="1"/>
        </p:nvPicPr>
        <p:blipFill>
          <a:blip r:embed="rId3"/>
          <a:stretch>
            <a:fillRect/>
          </a:stretch>
        </p:blipFill>
        <p:spPr>
          <a:xfrm>
            <a:off x="300317" y="100666"/>
            <a:ext cx="658484" cy="457200"/>
          </a:xfrm>
          <a:prstGeom prst="rect">
            <a:avLst/>
          </a:prstGeom>
        </p:spPr>
      </p:pic>
    </p:spTree>
    <p:extLst>
      <p:ext uri="{BB962C8B-B14F-4D97-AF65-F5344CB8AC3E}">
        <p14:creationId xmlns:p14="http://schemas.microsoft.com/office/powerpoint/2010/main" val="28250326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DE9C9470-79EA-291E-CC4C-E0467736A88D}"/>
              </a:ext>
            </a:extLst>
          </p:cNvPr>
          <p:cNvSpPr>
            <a:spLocks noGrp="1"/>
          </p:cNvSpPr>
          <p:nvPr>
            <p:ph idx="12"/>
          </p:nvPr>
        </p:nvSpPr>
        <p:spPr>
          <a:xfrm>
            <a:off x="838200"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812495-5477-2FDF-6C14-68C5840FE60D}"/>
              </a:ext>
            </a:extLst>
          </p:cNvPr>
          <p:cNvSpPr>
            <a:spLocks noGrp="1"/>
          </p:cNvSpPr>
          <p:nvPr>
            <p:ph idx="13"/>
          </p:nvPr>
        </p:nvSpPr>
        <p:spPr>
          <a:xfrm>
            <a:off x="6233162"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8716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475253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ubheader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2">
            <a:extLst>
              <a:ext uri="{FF2B5EF4-FFF2-40B4-BE49-F238E27FC236}">
                <a16:creationId xmlns:a16="http://schemas.microsoft.com/office/drawing/2014/main" id="{FE5F6696-BA84-695A-3796-35A701654CEF}"/>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6D16709D-4E8A-66A2-FE01-1DE7F4B6E5AD}"/>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0" name="Content Placeholder 2">
            <a:extLst>
              <a:ext uri="{FF2B5EF4-FFF2-40B4-BE49-F238E27FC236}">
                <a16:creationId xmlns:a16="http://schemas.microsoft.com/office/drawing/2014/main" id="{A44F4AA3-C281-1CF9-C283-8453E406ECA3}"/>
              </a:ext>
            </a:extLst>
          </p:cNvPr>
          <p:cNvSpPr>
            <a:spLocks noGrp="1"/>
          </p:cNvSpPr>
          <p:nvPr>
            <p:ph idx="13"/>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1" name="Content Placeholder 2">
            <a:extLst>
              <a:ext uri="{FF2B5EF4-FFF2-40B4-BE49-F238E27FC236}">
                <a16:creationId xmlns:a16="http://schemas.microsoft.com/office/drawing/2014/main" id="{C08F9F12-FA4C-3591-25E7-A61547DAFD4F}"/>
              </a:ext>
            </a:extLst>
          </p:cNvPr>
          <p:cNvSpPr>
            <a:spLocks noGrp="1"/>
          </p:cNvSpPr>
          <p:nvPr>
            <p:ph idx="14"/>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84108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A1628A07-E6DC-5020-EA14-C32873F73F31}"/>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55F8E385-5800-BF55-6607-255848B01CAB}"/>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F480A023-39D9-F523-0EAB-DCE8EA9948E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80E82CEA-1366-C49C-6889-666097614602}"/>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2" name="Picture Placeholder 11">
            <a:extLst>
              <a:ext uri="{FF2B5EF4-FFF2-40B4-BE49-F238E27FC236}">
                <a16:creationId xmlns:a16="http://schemas.microsoft.com/office/drawing/2014/main" id="{C0BBC15E-22E3-4E02-CB65-BFD229924075}"/>
              </a:ext>
            </a:extLst>
          </p:cNvPr>
          <p:cNvSpPr>
            <a:spLocks noGrp="1"/>
          </p:cNvSpPr>
          <p:nvPr>
            <p:ph type="pic" sz="quarter" idx="14"/>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16" name="Picture Placeholder 11">
            <a:extLst>
              <a:ext uri="{FF2B5EF4-FFF2-40B4-BE49-F238E27FC236}">
                <a16:creationId xmlns:a16="http://schemas.microsoft.com/office/drawing/2014/main" id="{7E2511CA-8183-D049-49DB-8A6DEC788D5B}"/>
              </a:ext>
            </a:extLst>
          </p:cNvPr>
          <p:cNvSpPr>
            <a:spLocks noGrp="1"/>
          </p:cNvSpPr>
          <p:nvPr>
            <p:ph type="pic" sz="quarter" idx="15"/>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7" name="Picture Placeholder 11">
            <a:extLst>
              <a:ext uri="{FF2B5EF4-FFF2-40B4-BE49-F238E27FC236}">
                <a16:creationId xmlns:a16="http://schemas.microsoft.com/office/drawing/2014/main" id="{AEB8C95F-D354-B1A3-2064-2E695024E7A2}"/>
              </a:ext>
            </a:extLst>
          </p:cNvPr>
          <p:cNvSpPr>
            <a:spLocks noGrp="1"/>
          </p:cNvSpPr>
          <p:nvPr>
            <p:ph type="pic" sz="quarter" idx="16"/>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8" name="Picture Placeholder 11">
            <a:extLst>
              <a:ext uri="{FF2B5EF4-FFF2-40B4-BE49-F238E27FC236}">
                <a16:creationId xmlns:a16="http://schemas.microsoft.com/office/drawing/2014/main" id="{A03542E7-9448-F7EC-D06A-950730EA2927}"/>
              </a:ext>
            </a:extLst>
          </p:cNvPr>
          <p:cNvSpPr>
            <a:spLocks noGrp="1"/>
          </p:cNvSpPr>
          <p:nvPr>
            <p:ph type="pic" sz="quarter" idx="17"/>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21213306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ubheader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2">
            <a:extLst>
              <a:ext uri="{FF2B5EF4-FFF2-40B4-BE49-F238E27FC236}">
                <a16:creationId xmlns:a16="http://schemas.microsoft.com/office/drawing/2014/main" id="{39DBEB95-7844-A7F4-9873-1BF8B55DF403}"/>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2" name="Content Placeholder 2">
            <a:extLst>
              <a:ext uri="{FF2B5EF4-FFF2-40B4-BE49-F238E27FC236}">
                <a16:creationId xmlns:a16="http://schemas.microsoft.com/office/drawing/2014/main" id="{8D4A1FFA-60DD-7AE4-1B57-10D24F72DA17}"/>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8E03C508-1FBF-60E7-CF97-767315C69988}"/>
              </a:ext>
            </a:extLst>
          </p:cNvPr>
          <p:cNvSpPr>
            <a:spLocks noGrp="1"/>
          </p:cNvSpPr>
          <p:nvPr>
            <p:ph idx="13"/>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44C6B0C0-B46B-88C8-68CD-8EB718150622}"/>
              </a:ext>
            </a:extLst>
          </p:cNvPr>
          <p:cNvSpPr>
            <a:spLocks noGrp="1"/>
          </p:cNvSpPr>
          <p:nvPr>
            <p:ph idx="14"/>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Rectangle 14">
            <a:extLst>
              <a:ext uri="{FF2B5EF4-FFF2-40B4-BE49-F238E27FC236}">
                <a16:creationId xmlns:a16="http://schemas.microsoft.com/office/drawing/2014/main" id="{12CB91A0-7192-3F70-0848-76D4C3EB6F8C}"/>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6" name="Rectangle 15">
            <a:extLst>
              <a:ext uri="{FF2B5EF4-FFF2-40B4-BE49-F238E27FC236}">
                <a16:creationId xmlns:a16="http://schemas.microsoft.com/office/drawing/2014/main" id="{0017C5B7-7ECA-CEC5-7903-CE9E0B583F80}"/>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7" name="Rectangle 16">
            <a:extLst>
              <a:ext uri="{FF2B5EF4-FFF2-40B4-BE49-F238E27FC236}">
                <a16:creationId xmlns:a16="http://schemas.microsoft.com/office/drawing/2014/main" id="{8A635F0D-D86D-EE88-93C3-EF774E04F97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8" name="Rectangle 17">
            <a:extLst>
              <a:ext uri="{FF2B5EF4-FFF2-40B4-BE49-F238E27FC236}">
                <a16:creationId xmlns:a16="http://schemas.microsoft.com/office/drawing/2014/main" id="{3F5592E7-4281-F2B0-600D-34EBE8798DE8}"/>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Picture Placeholder 11">
            <a:extLst>
              <a:ext uri="{FF2B5EF4-FFF2-40B4-BE49-F238E27FC236}">
                <a16:creationId xmlns:a16="http://schemas.microsoft.com/office/drawing/2014/main" id="{C37C0E40-6E38-28C5-B3C1-11F71373A363}"/>
              </a:ext>
            </a:extLst>
          </p:cNvPr>
          <p:cNvSpPr>
            <a:spLocks noGrp="1"/>
          </p:cNvSpPr>
          <p:nvPr>
            <p:ph type="pic" sz="quarter" idx="15"/>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8" name="Picture Placeholder 11">
            <a:extLst>
              <a:ext uri="{FF2B5EF4-FFF2-40B4-BE49-F238E27FC236}">
                <a16:creationId xmlns:a16="http://schemas.microsoft.com/office/drawing/2014/main" id="{07843123-C739-D836-4963-83D3A08A7F3A}"/>
              </a:ext>
            </a:extLst>
          </p:cNvPr>
          <p:cNvSpPr>
            <a:spLocks noGrp="1"/>
          </p:cNvSpPr>
          <p:nvPr>
            <p:ph type="pic" sz="quarter" idx="16"/>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0" name="Picture Placeholder 11">
            <a:extLst>
              <a:ext uri="{FF2B5EF4-FFF2-40B4-BE49-F238E27FC236}">
                <a16:creationId xmlns:a16="http://schemas.microsoft.com/office/drawing/2014/main" id="{087CA764-1218-C3E1-DC3B-326942F56E99}"/>
              </a:ext>
            </a:extLst>
          </p:cNvPr>
          <p:cNvSpPr>
            <a:spLocks noGrp="1"/>
          </p:cNvSpPr>
          <p:nvPr>
            <p:ph type="pic" sz="quarter" idx="17"/>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1" name="Picture Placeholder 11">
            <a:extLst>
              <a:ext uri="{FF2B5EF4-FFF2-40B4-BE49-F238E27FC236}">
                <a16:creationId xmlns:a16="http://schemas.microsoft.com/office/drawing/2014/main" id="{562D4A2C-7D26-7251-060A-A94510F6C991}"/>
              </a:ext>
            </a:extLst>
          </p:cNvPr>
          <p:cNvSpPr>
            <a:spLocks noGrp="1"/>
          </p:cNvSpPr>
          <p:nvPr>
            <p:ph type="pic" sz="quarter" idx="18"/>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196493572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381113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ix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71860DE9-A8C3-BB4B-BC7A-AC5CD26E02B5}"/>
              </a:ext>
            </a:extLst>
          </p:cNvPr>
          <p:cNvSpPr/>
          <p:nvPr/>
        </p:nvSpPr>
        <p:spPr>
          <a:xfrm rot="16200000">
            <a:off x="1736243"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5" name="Rectangle 4">
            <a:extLst>
              <a:ext uri="{FF2B5EF4-FFF2-40B4-BE49-F238E27FC236}">
                <a16:creationId xmlns:a16="http://schemas.microsoft.com/office/drawing/2014/main" id="{FD2F3679-60A1-F5C1-0DE6-FB1186E1FEFF}"/>
              </a:ext>
            </a:extLst>
          </p:cNvPr>
          <p:cNvSpPr/>
          <p:nvPr/>
        </p:nvSpPr>
        <p:spPr>
          <a:xfrm rot="16200000">
            <a:off x="3537238"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6" name="Rectangle 5">
            <a:extLst>
              <a:ext uri="{FF2B5EF4-FFF2-40B4-BE49-F238E27FC236}">
                <a16:creationId xmlns:a16="http://schemas.microsoft.com/office/drawing/2014/main" id="{DBB226F0-129B-53BA-525B-C0067E5BE225}"/>
              </a:ext>
            </a:extLst>
          </p:cNvPr>
          <p:cNvSpPr/>
          <p:nvPr/>
        </p:nvSpPr>
        <p:spPr>
          <a:xfrm rot="16200000">
            <a:off x="5333976"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DECF1E25-B0EE-0F4D-7406-6C3EEBA106C9}"/>
              </a:ext>
            </a:extLst>
          </p:cNvPr>
          <p:cNvSpPr/>
          <p:nvPr/>
        </p:nvSpPr>
        <p:spPr>
          <a:xfrm rot="16200000">
            <a:off x="7129814" y="2210837"/>
            <a:ext cx="199292" cy="15880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Rectangle 8">
            <a:extLst>
              <a:ext uri="{FF2B5EF4-FFF2-40B4-BE49-F238E27FC236}">
                <a16:creationId xmlns:a16="http://schemas.microsoft.com/office/drawing/2014/main" id="{C72F4693-3EFB-F01F-FFE5-99B8FB92EDA7}"/>
              </a:ext>
            </a:extLst>
          </p:cNvPr>
          <p:cNvSpPr/>
          <p:nvPr/>
        </p:nvSpPr>
        <p:spPr>
          <a:xfrm rot="16200000">
            <a:off x="8929909"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67C369D6-5A6A-FAFF-23D2-0E09CA3B498B}"/>
              </a:ext>
            </a:extLst>
          </p:cNvPr>
          <p:cNvSpPr/>
          <p:nvPr/>
        </p:nvSpPr>
        <p:spPr>
          <a:xfrm rot="16200000">
            <a:off x="10730904"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1" name="Text Placeholder 2">
            <a:extLst>
              <a:ext uri="{FF2B5EF4-FFF2-40B4-BE49-F238E27FC236}">
                <a16:creationId xmlns:a16="http://schemas.microsoft.com/office/drawing/2014/main" id="{2616ADD3-5E71-46F7-CCF8-3103BEBDB42C}"/>
              </a:ext>
            </a:extLst>
          </p:cNvPr>
          <p:cNvSpPr>
            <a:spLocks noGrp="1"/>
          </p:cNvSpPr>
          <p:nvPr>
            <p:ph idx="1"/>
          </p:nvPr>
        </p:nvSpPr>
        <p:spPr>
          <a:xfrm>
            <a:off x="103624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2" name="Text Placeholder 2">
            <a:extLst>
              <a:ext uri="{FF2B5EF4-FFF2-40B4-BE49-F238E27FC236}">
                <a16:creationId xmlns:a16="http://schemas.microsoft.com/office/drawing/2014/main" id="{96D2DF5E-5B3B-0A89-C177-7F37180635FE}"/>
              </a:ext>
            </a:extLst>
          </p:cNvPr>
          <p:cNvSpPr>
            <a:spLocks noGrp="1"/>
          </p:cNvSpPr>
          <p:nvPr>
            <p:ph idx="10"/>
          </p:nvPr>
        </p:nvSpPr>
        <p:spPr>
          <a:xfrm>
            <a:off x="283567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3" name="Text Placeholder 2">
            <a:extLst>
              <a:ext uri="{FF2B5EF4-FFF2-40B4-BE49-F238E27FC236}">
                <a16:creationId xmlns:a16="http://schemas.microsoft.com/office/drawing/2014/main" id="{FB0DF393-1581-92BC-BC4C-9E9BEBC62458}"/>
              </a:ext>
            </a:extLst>
          </p:cNvPr>
          <p:cNvSpPr>
            <a:spLocks noGrp="1"/>
          </p:cNvSpPr>
          <p:nvPr>
            <p:ph idx="11"/>
          </p:nvPr>
        </p:nvSpPr>
        <p:spPr>
          <a:xfrm>
            <a:off x="465625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4" name="Text Placeholder 2">
            <a:extLst>
              <a:ext uri="{FF2B5EF4-FFF2-40B4-BE49-F238E27FC236}">
                <a16:creationId xmlns:a16="http://schemas.microsoft.com/office/drawing/2014/main" id="{71A164BF-7552-8BC6-242D-E1010C7B3CA4}"/>
              </a:ext>
            </a:extLst>
          </p:cNvPr>
          <p:cNvSpPr>
            <a:spLocks noGrp="1"/>
          </p:cNvSpPr>
          <p:nvPr>
            <p:ph idx="12"/>
          </p:nvPr>
        </p:nvSpPr>
        <p:spPr>
          <a:xfrm>
            <a:off x="6448026"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5" name="Text Placeholder 2">
            <a:extLst>
              <a:ext uri="{FF2B5EF4-FFF2-40B4-BE49-F238E27FC236}">
                <a16:creationId xmlns:a16="http://schemas.microsoft.com/office/drawing/2014/main" id="{E9E56A5C-76C7-9BC4-2D47-9D333C614D8C}"/>
              </a:ext>
            </a:extLst>
          </p:cNvPr>
          <p:cNvSpPr>
            <a:spLocks noGrp="1"/>
          </p:cNvSpPr>
          <p:nvPr>
            <p:ph idx="13"/>
          </p:nvPr>
        </p:nvSpPr>
        <p:spPr>
          <a:xfrm>
            <a:off x="8239800"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6" name="Text Placeholder 2">
            <a:extLst>
              <a:ext uri="{FF2B5EF4-FFF2-40B4-BE49-F238E27FC236}">
                <a16:creationId xmlns:a16="http://schemas.microsoft.com/office/drawing/2014/main" id="{77435FE5-1CB2-9DBC-8807-0128231C4336}"/>
              </a:ext>
            </a:extLst>
          </p:cNvPr>
          <p:cNvSpPr>
            <a:spLocks noGrp="1"/>
          </p:cNvSpPr>
          <p:nvPr>
            <p:ph idx="14"/>
          </p:nvPr>
        </p:nvSpPr>
        <p:spPr>
          <a:xfrm>
            <a:off x="10035627" y="2359600"/>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7" name="Text Placeholder 2">
            <a:extLst>
              <a:ext uri="{FF2B5EF4-FFF2-40B4-BE49-F238E27FC236}">
                <a16:creationId xmlns:a16="http://schemas.microsoft.com/office/drawing/2014/main" id="{DF710143-C859-2F4E-5F2B-A48036F25374}"/>
              </a:ext>
            </a:extLst>
          </p:cNvPr>
          <p:cNvSpPr>
            <a:spLocks noGrp="1"/>
          </p:cNvSpPr>
          <p:nvPr>
            <p:ph idx="15" hasCustomPrompt="1"/>
          </p:nvPr>
        </p:nvSpPr>
        <p:spPr>
          <a:xfrm>
            <a:off x="103624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8" name="Text Placeholder 2">
            <a:extLst>
              <a:ext uri="{FF2B5EF4-FFF2-40B4-BE49-F238E27FC236}">
                <a16:creationId xmlns:a16="http://schemas.microsoft.com/office/drawing/2014/main" id="{1A4EE96E-4FCC-DC70-F40D-BD0CA9C6FD49}"/>
              </a:ext>
            </a:extLst>
          </p:cNvPr>
          <p:cNvSpPr>
            <a:spLocks noGrp="1"/>
          </p:cNvSpPr>
          <p:nvPr>
            <p:ph idx="16" hasCustomPrompt="1"/>
          </p:nvPr>
        </p:nvSpPr>
        <p:spPr>
          <a:xfrm>
            <a:off x="283567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9" name="Text Placeholder 2">
            <a:extLst>
              <a:ext uri="{FF2B5EF4-FFF2-40B4-BE49-F238E27FC236}">
                <a16:creationId xmlns:a16="http://schemas.microsoft.com/office/drawing/2014/main" id="{9ED5331B-F44F-9E68-8586-E7738404ABD6}"/>
              </a:ext>
            </a:extLst>
          </p:cNvPr>
          <p:cNvSpPr>
            <a:spLocks noGrp="1"/>
          </p:cNvSpPr>
          <p:nvPr>
            <p:ph idx="17" hasCustomPrompt="1"/>
          </p:nvPr>
        </p:nvSpPr>
        <p:spPr>
          <a:xfrm>
            <a:off x="465625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0" name="Text Placeholder 2">
            <a:extLst>
              <a:ext uri="{FF2B5EF4-FFF2-40B4-BE49-F238E27FC236}">
                <a16:creationId xmlns:a16="http://schemas.microsoft.com/office/drawing/2014/main" id="{6D1485FD-1F5D-F0F0-52F7-CA33C5CCD9D5}"/>
              </a:ext>
            </a:extLst>
          </p:cNvPr>
          <p:cNvSpPr>
            <a:spLocks noGrp="1"/>
          </p:cNvSpPr>
          <p:nvPr>
            <p:ph idx="18" hasCustomPrompt="1"/>
          </p:nvPr>
        </p:nvSpPr>
        <p:spPr>
          <a:xfrm>
            <a:off x="6448026"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1" name="Text Placeholder 2">
            <a:extLst>
              <a:ext uri="{FF2B5EF4-FFF2-40B4-BE49-F238E27FC236}">
                <a16:creationId xmlns:a16="http://schemas.microsoft.com/office/drawing/2014/main" id="{B8A84B6D-9C2A-F16C-9653-A18A1EF1F812}"/>
              </a:ext>
            </a:extLst>
          </p:cNvPr>
          <p:cNvSpPr>
            <a:spLocks noGrp="1"/>
          </p:cNvSpPr>
          <p:nvPr>
            <p:ph idx="19" hasCustomPrompt="1"/>
          </p:nvPr>
        </p:nvSpPr>
        <p:spPr>
          <a:xfrm>
            <a:off x="8239800"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2" name="Text Placeholder 2">
            <a:extLst>
              <a:ext uri="{FF2B5EF4-FFF2-40B4-BE49-F238E27FC236}">
                <a16:creationId xmlns:a16="http://schemas.microsoft.com/office/drawing/2014/main" id="{194570C5-9539-808D-7060-00AAD3F2C890}"/>
              </a:ext>
            </a:extLst>
          </p:cNvPr>
          <p:cNvSpPr>
            <a:spLocks noGrp="1"/>
          </p:cNvSpPr>
          <p:nvPr>
            <p:ph idx="20" hasCustomPrompt="1"/>
          </p:nvPr>
        </p:nvSpPr>
        <p:spPr>
          <a:xfrm>
            <a:off x="10035627" y="3334960"/>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Tree>
    <p:extLst>
      <p:ext uri="{BB962C8B-B14F-4D97-AF65-F5344CB8AC3E}">
        <p14:creationId xmlns:p14="http://schemas.microsoft.com/office/powerpoint/2010/main" val="32883316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095316"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0ED0AD21-1CEC-7EA6-AAD5-AF733C00D6F4}"/>
              </a:ext>
            </a:extLst>
          </p:cNvPr>
          <p:cNvSpPr/>
          <p:nvPr/>
        </p:nvSpPr>
        <p:spPr>
          <a:xfrm rot="5400000">
            <a:off x="2547141" y="812704"/>
            <a:ext cx="199292" cy="31029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7D5EB69F-9EA6-BA12-608F-09B3239AA3D4}"/>
              </a:ext>
            </a:extLst>
          </p:cNvPr>
          <p:cNvSpPr/>
          <p:nvPr/>
        </p:nvSpPr>
        <p:spPr>
          <a:xfrm rot="5400000">
            <a:off x="5996355" y="814709"/>
            <a:ext cx="199292" cy="30989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70AE28C2-55F9-97B9-C058-4673837B9848}"/>
              </a:ext>
            </a:extLst>
          </p:cNvPr>
          <p:cNvSpPr/>
          <p:nvPr/>
        </p:nvSpPr>
        <p:spPr>
          <a:xfrm rot="5400000">
            <a:off x="9506179" y="814709"/>
            <a:ext cx="199292" cy="3098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Content Placeholder 2">
            <a:extLst>
              <a:ext uri="{FF2B5EF4-FFF2-40B4-BE49-F238E27FC236}">
                <a16:creationId xmlns:a16="http://schemas.microsoft.com/office/drawing/2014/main" id="{610DF258-546C-3A3B-31FF-2A4FE9500D18}"/>
              </a:ext>
            </a:extLst>
          </p:cNvPr>
          <p:cNvSpPr>
            <a:spLocks noGrp="1"/>
          </p:cNvSpPr>
          <p:nvPr>
            <p:ph idx="11"/>
          </p:nvPr>
        </p:nvSpPr>
        <p:spPr>
          <a:xfrm>
            <a:off x="4546534"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2DD89F3C-E603-071F-92DE-62082649EFF9}"/>
              </a:ext>
            </a:extLst>
          </p:cNvPr>
          <p:cNvSpPr>
            <a:spLocks noGrp="1"/>
          </p:cNvSpPr>
          <p:nvPr>
            <p:ph idx="12"/>
          </p:nvPr>
        </p:nvSpPr>
        <p:spPr>
          <a:xfrm>
            <a:off x="8056359"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21876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Marks Sidewa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834904" y="2370022"/>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7C61ADA-A4BD-5573-0634-1030DABAFB7F}"/>
              </a:ext>
            </a:extLst>
          </p:cNvPr>
          <p:cNvSpPr/>
          <p:nvPr/>
        </p:nvSpPr>
        <p:spPr>
          <a:xfrm>
            <a:off x="1164069" y="3611415"/>
            <a:ext cx="199292" cy="78418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6" name="Rectangle 5">
            <a:extLst>
              <a:ext uri="{FF2B5EF4-FFF2-40B4-BE49-F238E27FC236}">
                <a16:creationId xmlns:a16="http://schemas.microsoft.com/office/drawing/2014/main" id="{C4D2AEB9-555C-DC1B-FA32-D34F8DFE49D6}"/>
              </a:ext>
            </a:extLst>
          </p:cNvPr>
          <p:cNvSpPr/>
          <p:nvPr/>
        </p:nvSpPr>
        <p:spPr>
          <a:xfrm>
            <a:off x="1164069" y="4739164"/>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2" name="Rectangle 11">
            <a:extLst>
              <a:ext uri="{FF2B5EF4-FFF2-40B4-BE49-F238E27FC236}">
                <a16:creationId xmlns:a16="http://schemas.microsoft.com/office/drawing/2014/main" id="{4CCAB450-AA0D-0807-4460-41C8F591E57C}"/>
              </a:ext>
            </a:extLst>
          </p:cNvPr>
          <p:cNvSpPr/>
          <p:nvPr/>
        </p:nvSpPr>
        <p:spPr>
          <a:xfrm>
            <a:off x="1164069" y="2484679"/>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4" name="Content Placeholder 2">
            <a:extLst>
              <a:ext uri="{FF2B5EF4-FFF2-40B4-BE49-F238E27FC236}">
                <a16:creationId xmlns:a16="http://schemas.microsoft.com/office/drawing/2014/main" id="{DE82CFD0-947C-AE83-FF87-DB93EA2C32C1}"/>
              </a:ext>
            </a:extLst>
          </p:cNvPr>
          <p:cNvSpPr>
            <a:spLocks noGrp="1"/>
          </p:cNvSpPr>
          <p:nvPr>
            <p:ph idx="11"/>
          </p:nvPr>
        </p:nvSpPr>
        <p:spPr>
          <a:xfrm>
            <a:off x="1834904" y="3494891"/>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A953CEC-7581-9C8E-82B2-1EFFD2A2F4A7}"/>
              </a:ext>
            </a:extLst>
          </p:cNvPr>
          <p:cNvSpPr>
            <a:spLocks noGrp="1"/>
          </p:cNvSpPr>
          <p:nvPr>
            <p:ph idx="12"/>
          </p:nvPr>
        </p:nvSpPr>
        <p:spPr>
          <a:xfrm>
            <a:off x="1834904" y="4627828"/>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03009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3774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endParaRPr lang="en-US" dirty="0"/>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5029200" cy="2461046"/>
          </a:xfrm>
        </p:spPr>
        <p:txBody>
          <a:bodyPr anchor="b">
            <a:normAutofit/>
          </a:bodyPr>
          <a:lstStyle>
            <a:lvl1pPr>
              <a:defRPr sz="4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502920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userDrawn="1"/>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Rectangle 3">
            <a:extLst>
              <a:ext uri="{FF2B5EF4-FFF2-40B4-BE49-F238E27FC236}">
                <a16:creationId xmlns:a16="http://schemas.microsoft.com/office/drawing/2014/main" id="{5F353C58-1BEF-B954-5FD6-29FF69ABABA2}"/>
              </a:ext>
            </a:extLst>
          </p:cNvPr>
          <p:cNvSpPr/>
          <p:nvPr userDrawn="1"/>
        </p:nvSpPr>
        <p:spPr>
          <a:xfrm>
            <a:off x="0" y="6675120"/>
            <a:ext cx="12192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6" name="Picture 5">
            <a:extLst>
              <a:ext uri="{FF2B5EF4-FFF2-40B4-BE49-F238E27FC236}">
                <a16:creationId xmlns:a16="http://schemas.microsoft.com/office/drawing/2014/main" id="{4C4AD54B-6AE6-E4B5-C22E-48196B4C2830}"/>
              </a:ext>
            </a:extLst>
          </p:cNvPr>
          <p:cNvPicPr>
            <a:picLocks noChangeAspect="1"/>
          </p:cNvPicPr>
          <p:nvPr userDrawn="1"/>
        </p:nvPicPr>
        <p:blipFill>
          <a:blip r:embed="rId2"/>
          <a:stretch>
            <a:fillRect/>
          </a:stretch>
        </p:blipFill>
        <p:spPr>
          <a:xfrm>
            <a:off x="300317" y="100666"/>
            <a:ext cx="658484" cy="457200"/>
          </a:xfrm>
          <a:prstGeom prst="rect">
            <a:avLst/>
          </a:prstGeom>
        </p:spPr>
      </p:pic>
    </p:spTree>
    <p:extLst>
      <p:ext uri="{BB962C8B-B14F-4D97-AF65-F5344CB8AC3E}">
        <p14:creationId xmlns:p14="http://schemas.microsoft.com/office/powerpoint/2010/main" val="13769899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088D4E5F-3FB1-EB5C-A06E-8A23FA36160D}"/>
              </a:ext>
            </a:extLst>
          </p:cNvPr>
          <p:cNvPicPr>
            <a:picLocks noChangeAspect="1"/>
          </p:cNvPicPr>
          <p:nvPr/>
        </p:nvPicPr>
        <p:blipFill>
          <a:blip r:embed="rId2"/>
          <a:stretch>
            <a:fillRect/>
          </a:stretch>
        </p:blipFill>
        <p:spPr>
          <a:xfrm>
            <a:off x="1036709" y="647867"/>
            <a:ext cx="1371600" cy="952333"/>
          </a:xfrm>
          <a:prstGeom prst="rect">
            <a:avLst/>
          </a:prstGeom>
        </p:spPr>
      </p:pic>
      <p:sp>
        <p:nvSpPr>
          <p:cNvPr id="9" name="Rectangle 8">
            <a:extLst>
              <a:ext uri="{FF2B5EF4-FFF2-40B4-BE49-F238E27FC236}">
                <a16:creationId xmlns:a16="http://schemas.microsoft.com/office/drawing/2014/main" id="{DA81BFAC-CF11-B562-A7B3-016A00E4DF2D}"/>
              </a:ext>
            </a:extLst>
          </p:cNvPr>
          <p:cNvSpPr/>
          <p:nvPr/>
        </p:nvSpPr>
        <p:spPr>
          <a:xfrm>
            <a:off x="0" y="0"/>
            <a:ext cx="12192000" cy="18288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39609113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2"/>
          <a:stretch>
            <a:fillRect/>
          </a:stretch>
        </p:blipFill>
        <p:spPr>
          <a:xfrm>
            <a:off x="1036709" y="600159"/>
            <a:ext cx="1371600" cy="952334"/>
          </a:xfrm>
          <a:prstGeom prst="rect">
            <a:avLst/>
          </a:prstGeom>
        </p:spPr>
      </p:pic>
      <p:sp>
        <p:nvSpPr>
          <p:cNvPr id="5" name="Rectangle 4">
            <a:extLst>
              <a:ext uri="{FF2B5EF4-FFF2-40B4-BE49-F238E27FC236}">
                <a16:creationId xmlns:a16="http://schemas.microsoft.com/office/drawing/2014/main" id="{76E62C56-2F67-10F4-75AA-1051F36B82FC}"/>
              </a:ext>
            </a:extLst>
          </p:cNvPr>
          <p:cNvSpPr/>
          <p:nvPr userDrawn="1"/>
        </p:nvSpPr>
        <p:spPr>
          <a:xfrm>
            <a:off x="0" y="0"/>
            <a:ext cx="12192000" cy="18288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41595417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7F873B-B0C7-570E-B64F-9AB0C942C82C}"/>
              </a:ext>
            </a:extLst>
          </p:cNvPr>
          <p:cNvPicPr>
            <a:picLocks noChangeAspect="1"/>
          </p:cNvPicPr>
          <p:nvPr userDrawn="1"/>
        </p:nvPicPr>
        <p:blipFill>
          <a:blip r:embed="rId2"/>
          <a:stretch>
            <a:fillRect/>
          </a:stretch>
        </p:blipFill>
        <p:spPr>
          <a:xfrm>
            <a:off x="1" y="1"/>
            <a:ext cx="12191999" cy="6857999"/>
          </a:xfrm>
          <a:prstGeom prst="rect">
            <a:avLst/>
          </a:prstGeom>
        </p:spPr>
      </p:pic>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3"/>
          <a:stretch>
            <a:fillRect/>
          </a:stretch>
        </p:blipFill>
        <p:spPr>
          <a:xfrm>
            <a:off x="1036709" y="600159"/>
            <a:ext cx="1371600" cy="952334"/>
          </a:xfrm>
          <a:prstGeom prst="rect">
            <a:avLst/>
          </a:prstGeom>
        </p:spPr>
      </p:pic>
      <p:sp>
        <p:nvSpPr>
          <p:cNvPr id="5" name="Rectangle 4">
            <a:extLst>
              <a:ext uri="{FF2B5EF4-FFF2-40B4-BE49-F238E27FC236}">
                <a16:creationId xmlns:a16="http://schemas.microsoft.com/office/drawing/2014/main" id="{6D7DBF85-A52E-B729-DF80-ACCB612DA6F8}"/>
              </a:ext>
            </a:extLst>
          </p:cNvPr>
          <p:cNvSpPr/>
          <p:nvPr userDrawn="1"/>
        </p:nvSpPr>
        <p:spPr>
          <a:xfrm>
            <a:off x="0" y="0"/>
            <a:ext cx="12192000" cy="18288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37410960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8" y="1709739"/>
            <a:ext cx="10310741" cy="246104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8" y="4589464"/>
            <a:ext cx="10310741"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CA38D66A-4F22-A284-D91C-8606D536E522}"/>
              </a:ext>
            </a:extLst>
          </p:cNvPr>
          <p:cNvSpPr/>
          <p:nvPr userDrawn="1"/>
        </p:nvSpPr>
        <p:spPr>
          <a:xfrm>
            <a:off x="0" y="6675120"/>
            <a:ext cx="12192000" cy="18288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5" name="Picture 4">
            <a:extLst>
              <a:ext uri="{FF2B5EF4-FFF2-40B4-BE49-F238E27FC236}">
                <a16:creationId xmlns:a16="http://schemas.microsoft.com/office/drawing/2014/main" id="{38ED31BB-D50E-2BC2-72AA-FE383AE89474}"/>
              </a:ext>
            </a:extLst>
          </p:cNvPr>
          <p:cNvPicPr>
            <a:picLocks noChangeAspect="1"/>
          </p:cNvPicPr>
          <p:nvPr userDrawn="1"/>
        </p:nvPicPr>
        <p:blipFill>
          <a:blip r:embed="rId2"/>
          <a:stretch>
            <a:fillRect/>
          </a:stretch>
        </p:blipFill>
        <p:spPr>
          <a:xfrm>
            <a:off x="288365" y="73025"/>
            <a:ext cx="652670" cy="453163"/>
          </a:xfrm>
          <a:prstGeom prst="rect">
            <a:avLst/>
          </a:prstGeom>
        </p:spPr>
      </p:pic>
    </p:spTree>
    <p:extLst>
      <p:ext uri="{BB962C8B-B14F-4D97-AF65-F5344CB8AC3E}">
        <p14:creationId xmlns:p14="http://schemas.microsoft.com/office/powerpoint/2010/main" val="22970299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9" y="1709739"/>
            <a:ext cx="5029200" cy="2461046"/>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9" y="4589464"/>
            <a:ext cx="5029200"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A9E6C79C-C433-46C8-DBEC-C05831D59D03}"/>
              </a:ext>
            </a:extLst>
          </p:cNvPr>
          <p:cNvSpPr/>
          <p:nvPr userDrawn="1"/>
        </p:nvSpPr>
        <p:spPr>
          <a:xfrm>
            <a:off x="0" y="6669852"/>
            <a:ext cx="12192000" cy="18288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6" name="Picture 5">
            <a:extLst>
              <a:ext uri="{FF2B5EF4-FFF2-40B4-BE49-F238E27FC236}">
                <a16:creationId xmlns:a16="http://schemas.microsoft.com/office/drawing/2014/main" id="{05B5D44A-F283-41AC-ADBC-4E63C0465988}"/>
              </a:ext>
            </a:extLst>
          </p:cNvPr>
          <p:cNvPicPr>
            <a:picLocks noChangeAspect="1"/>
          </p:cNvPicPr>
          <p:nvPr userDrawn="1"/>
        </p:nvPicPr>
        <p:blipFill>
          <a:blip r:embed="rId2"/>
          <a:stretch>
            <a:fillRect/>
          </a:stretch>
        </p:blipFill>
        <p:spPr>
          <a:xfrm>
            <a:off x="288365" y="73025"/>
            <a:ext cx="652670" cy="453163"/>
          </a:xfrm>
          <a:prstGeom prst="rect">
            <a:avLst/>
          </a:prstGeom>
        </p:spPr>
      </p:pic>
    </p:spTree>
    <p:extLst>
      <p:ext uri="{BB962C8B-B14F-4D97-AF65-F5344CB8AC3E}">
        <p14:creationId xmlns:p14="http://schemas.microsoft.com/office/powerpoint/2010/main" val="326140477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Large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863840" cy="4416180"/>
          </a:xfrm>
        </p:spPr>
        <p:txBody>
          <a:bodyPr anchor="ctr">
            <a:normAutofit/>
          </a:bodyPr>
          <a:lstStyle>
            <a:lvl1pPr marL="0" indent="0">
              <a:buNone/>
              <a:defRPr sz="3200" b="0" i="0">
                <a:solidFill>
                  <a:schemeClr val="bg1"/>
                </a:solidFill>
                <a:latin typeface="Swiss721 BT WGL4" panose="020B0504020202020204"/>
              </a:defRPr>
            </a:lvl1pPr>
            <a:lvl2pPr marL="457200" indent="0">
              <a:buNone/>
              <a:defRPr sz="3200"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7" name="TextBox 6">
            <a:extLst>
              <a:ext uri="{FF2B5EF4-FFF2-40B4-BE49-F238E27FC236}">
                <a16:creationId xmlns:a16="http://schemas.microsoft.com/office/drawing/2014/main" id="{EE7E8F98-1575-8578-B1F3-8DD60371D8FF}"/>
              </a:ext>
            </a:extLst>
          </p:cNvPr>
          <p:cNvSpPr txBox="1"/>
          <p:nvPr/>
        </p:nvSpPr>
        <p:spPr>
          <a:xfrm>
            <a:off x="1451385" y="912309"/>
            <a:ext cx="647587" cy="1569660"/>
          </a:xfrm>
          <a:prstGeom prst="rect">
            <a:avLst/>
          </a:prstGeom>
          <a:noFill/>
        </p:spPr>
        <p:txBody>
          <a:bodyPr wrap="square" rtlCol="0">
            <a:spAutoFit/>
          </a:bodyPr>
          <a:lstStyle/>
          <a:p>
            <a:r>
              <a:rPr lang="en-US" sz="9600" b="0" i="0" dirty="0">
                <a:solidFill>
                  <a:srgbClr val="D3DB78"/>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p:nvSpPr>
        <p:spPr>
          <a:xfrm rot="10800000">
            <a:off x="10093028" y="4443139"/>
            <a:ext cx="647587" cy="1569660"/>
          </a:xfrm>
          <a:prstGeom prst="rect">
            <a:avLst/>
          </a:prstGeom>
          <a:noFill/>
        </p:spPr>
        <p:txBody>
          <a:bodyPr wrap="square" rtlCol="0">
            <a:spAutoFit/>
          </a:bodyPr>
          <a:lstStyle/>
          <a:p>
            <a:r>
              <a:rPr lang="en-US" sz="9600" b="0" i="0" dirty="0">
                <a:solidFill>
                  <a:srgbClr val="D3DB78"/>
                </a:solidFill>
                <a:latin typeface="Swiss721 BT WGL4" panose="020B0504020202020204"/>
                <a:cs typeface="Arial" panose="020B0604020202020204" pitchFamily="34" charset="0"/>
              </a:rPr>
              <a:t>“</a:t>
            </a:r>
          </a:p>
        </p:txBody>
      </p:sp>
      <p:pic>
        <p:nvPicPr>
          <p:cNvPr id="2" name="Picture 1">
            <a:extLst>
              <a:ext uri="{FF2B5EF4-FFF2-40B4-BE49-F238E27FC236}">
                <a16:creationId xmlns:a16="http://schemas.microsoft.com/office/drawing/2014/main" id="{1CE850E9-5BEA-1EC1-8618-BF1AE68E5773}"/>
              </a:ext>
            </a:extLst>
          </p:cNvPr>
          <p:cNvPicPr>
            <a:picLocks noChangeAspect="1"/>
          </p:cNvPicPr>
          <p:nvPr/>
        </p:nvPicPr>
        <p:blipFill>
          <a:blip r:embed="rId2"/>
          <a:stretch>
            <a:fillRect/>
          </a:stretch>
        </p:blipFill>
        <p:spPr>
          <a:xfrm>
            <a:off x="295686" y="88713"/>
            <a:ext cx="658484" cy="457200"/>
          </a:xfrm>
          <a:prstGeom prst="rect">
            <a:avLst/>
          </a:prstGeom>
        </p:spPr>
      </p:pic>
      <p:sp>
        <p:nvSpPr>
          <p:cNvPr id="4" name="Text Placeholder 2">
            <a:extLst>
              <a:ext uri="{FF2B5EF4-FFF2-40B4-BE49-F238E27FC236}">
                <a16:creationId xmlns:a16="http://schemas.microsoft.com/office/drawing/2014/main" id="{223AF296-7EA4-2E87-99AF-EE441163AFCA}"/>
              </a:ext>
            </a:extLst>
          </p:cNvPr>
          <p:cNvSpPr>
            <a:spLocks noGrp="1"/>
          </p:cNvSpPr>
          <p:nvPr>
            <p:ph type="body" idx="10"/>
          </p:nvPr>
        </p:nvSpPr>
        <p:spPr>
          <a:xfrm>
            <a:off x="2348088" y="5886376"/>
            <a:ext cx="7863841" cy="731520"/>
          </a:xfrm>
        </p:spPr>
        <p:txBody>
          <a:bodyPr anchor="ctr">
            <a:normAutofit/>
          </a:bodyPr>
          <a:lstStyle>
            <a:lvl1pPr marL="0" indent="0">
              <a:spcBef>
                <a:spcPts val="0"/>
              </a:spcBef>
              <a:buNone/>
              <a:defRPr sz="18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9976324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Medium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495822" cy="4416180"/>
          </a:xfrm>
        </p:spPr>
        <p:txBody>
          <a:bodyPr anchor="ctr"/>
          <a:lstStyle>
            <a:lvl1pPr marL="0" indent="0">
              <a:buNone/>
              <a:defRPr b="0" i="0">
                <a:solidFill>
                  <a:schemeClr val="bg1"/>
                </a:solidFill>
                <a:latin typeface="Swiss721 BT WGL4" panose="020B0504020202020204"/>
              </a:defRPr>
            </a:lvl1pPr>
            <a:lvl2pPr marL="457200" indent="0">
              <a:buNone/>
              <a:defRPr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4" name="Text Placeholder 2">
            <a:extLst>
              <a:ext uri="{FF2B5EF4-FFF2-40B4-BE49-F238E27FC236}">
                <a16:creationId xmlns:a16="http://schemas.microsoft.com/office/drawing/2014/main" id="{13480E41-BC4A-CDA1-C960-2C77C366B1AB}"/>
              </a:ext>
            </a:extLst>
          </p:cNvPr>
          <p:cNvSpPr>
            <a:spLocks noGrp="1"/>
          </p:cNvSpPr>
          <p:nvPr>
            <p:ph type="body" idx="10"/>
          </p:nvPr>
        </p:nvSpPr>
        <p:spPr>
          <a:xfrm>
            <a:off x="2348089" y="5886376"/>
            <a:ext cx="7495822" cy="731520"/>
          </a:xfrm>
        </p:spPr>
        <p:txBody>
          <a:bodyPr anchor="ctr">
            <a:normAutofit/>
          </a:bodyPr>
          <a:lstStyle>
            <a:lvl1pPr marL="0" indent="0">
              <a:spcBef>
                <a:spcPts val="0"/>
              </a:spcBef>
              <a:buNone/>
              <a:defRPr sz="14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Box 4">
            <a:extLst>
              <a:ext uri="{FF2B5EF4-FFF2-40B4-BE49-F238E27FC236}">
                <a16:creationId xmlns:a16="http://schemas.microsoft.com/office/drawing/2014/main" id="{AC9EE543-AD10-1569-1BDB-4266223BB883}"/>
              </a:ext>
            </a:extLst>
          </p:cNvPr>
          <p:cNvSpPr txBox="1"/>
          <p:nvPr userDrawn="1"/>
        </p:nvSpPr>
        <p:spPr>
          <a:xfrm>
            <a:off x="1451385" y="912309"/>
            <a:ext cx="647587" cy="1569660"/>
          </a:xfrm>
          <a:prstGeom prst="rect">
            <a:avLst/>
          </a:prstGeom>
          <a:noFill/>
        </p:spPr>
        <p:txBody>
          <a:bodyPr wrap="square" rtlCol="0">
            <a:spAutoFit/>
          </a:bodyPr>
          <a:lstStyle/>
          <a:p>
            <a:r>
              <a:rPr lang="en-US" sz="9600" b="0" i="0" dirty="0">
                <a:solidFill>
                  <a:srgbClr val="D3DB78"/>
                </a:solidFill>
                <a:latin typeface="Swiss721 BT WGL4" panose="020B0504020202020204"/>
                <a:cs typeface="Arial" panose="020B0604020202020204" pitchFamily="34" charset="0"/>
              </a:rPr>
              <a:t>“</a:t>
            </a:r>
          </a:p>
        </p:txBody>
      </p:sp>
      <p:sp>
        <p:nvSpPr>
          <p:cNvPr id="6" name="TextBox 5">
            <a:extLst>
              <a:ext uri="{FF2B5EF4-FFF2-40B4-BE49-F238E27FC236}">
                <a16:creationId xmlns:a16="http://schemas.microsoft.com/office/drawing/2014/main" id="{5BA806E6-32E5-87AE-5835-8624975009A9}"/>
              </a:ext>
            </a:extLst>
          </p:cNvPr>
          <p:cNvSpPr txBox="1"/>
          <p:nvPr userDrawn="1"/>
        </p:nvSpPr>
        <p:spPr>
          <a:xfrm rot="10800000">
            <a:off x="10093028" y="4443139"/>
            <a:ext cx="647587" cy="1569660"/>
          </a:xfrm>
          <a:prstGeom prst="rect">
            <a:avLst/>
          </a:prstGeom>
          <a:noFill/>
        </p:spPr>
        <p:txBody>
          <a:bodyPr wrap="square" rtlCol="0">
            <a:spAutoFit/>
          </a:bodyPr>
          <a:lstStyle/>
          <a:p>
            <a:r>
              <a:rPr lang="en-US" sz="9600" b="0" i="0" dirty="0">
                <a:solidFill>
                  <a:srgbClr val="D3DB78"/>
                </a:solidFill>
                <a:latin typeface="Swiss721 BT WGL4" panose="020B0504020202020204"/>
                <a:cs typeface="Arial" panose="020B0604020202020204" pitchFamily="34" charset="0"/>
              </a:rPr>
              <a:t>“</a:t>
            </a:r>
          </a:p>
        </p:txBody>
      </p:sp>
      <p:pic>
        <p:nvPicPr>
          <p:cNvPr id="7" name="Picture 6">
            <a:extLst>
              <a:ext uri="{FF2B5EF4-FFF2-40B4-BE49-F238E27FC236}">
                <a16:creationId xmlns:a16="http://schemas.microsoft.com/office/drawing/2014/main" id="{D3C6E418-4CCB-938A-A4C2-99E86DCD8B69}"/>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7930368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Alt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F6CCF3-C02C-8953-3F6A-4901642A7A58}"/>
              </a:ext>
            </a:extLst>
          </p:cNvPr>
          <p:cNvSpPr/>
          <p:nvPr/>
        </p:nvSpPr>
        <p:spPr>
          <a:xfrm>
            <a:off x="0" y="1072661"/>
            <a:ext cx="12192000" cy="471267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1456592" y="1637774"/>
            <a:ext cx="9278816" cy="3582450"/>
          </a:xfrm>
        </p:spPr>
        <p:txBody>
          <a:bodyPr anchor="ctr"/>
          <a:lstStyle>
            <a:lvl1pPr marL="0" indent="0">
              <a:buNone/>
              <a:defRPr b="0" i="0">
                <a:solidFill>
                  <a:schemeClr val="bg1"/>
                </a:solidFill>
                <a:latin typeface="Swiss721 BT WGL4" panose="020B0504020202020204"/>
              </a:defRPr>
            </a:lvl1pPr>
            <a:lvl2pPr marL="228600">
              <a:defRPr b="0" i="0">
                <a:solidFill>
                  <a:schemeClr val="bg1"/>
                </a:solidFill>
                <a:latin typeface="Swiss721 BT WGL4" panose="020B0504020202020204"/>
              </a:defRPr>
            </a:lvl2pPr>
            <a:lvl3pPr>
              <a:defRPr b="0" i="0">
                <a:solidFill>
                  <a:schemeClr val="bg1"/>
                </a:solidFill>
                <a:latin typeface="Swiss721 BT WGL4" panose="020B0504020202020204"/>
              </a:defRPr>
            </a:lvl3pPr>
            <a:lvl4pPr>
              <a:defRPr b="0" i="0">
                <a:solidFill>
                  <a:schemeClr val="bg1"/>
                </a:solidFill>
                <a:latin typeface="Swiss721 BT WGL4" panose="020B0504020202020204"/>
              </a:defRPr>
            </a:lvl4pPr>
            <a:lvl5pPr>
              <a:defRPr b="0" i="0">
                <a:solidFill>
                  <a:schemeClr val="bg1"/>
                </a:solidFill>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FCC2C4FA-7403-A291-9C28-7543DA79B769}"/>
              </a:ext>
            </a:extLst>
          </p:cNvPr>
          <p:cNvSpPr/>
          <p:nvPr userDrawn="1"/>
        </p:nvSpPr>
        <p:spPr>
          <a:xfrm>
            <a:off x="0" y="0"/>
            <a:ext cx="182880" cy="685800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1456592" y="5886376"/>
            <a:ext cx="9278816" cy="731520"/>
          </a:xfrm>
        </p:spPr>
        <p:txBody>
          <a:bodyPr anchor="ctr">
            <a:normAutofit/>
          </a:bodyPr>
          <a:lstStyle>
            <a:lvl1pPr marL="0" indent="0">
              <a:spcBef>
                <a:spcPts val="0"/>
              </a:spcBef>
              <a:buNone/>
              <a:defRPr sz="18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Box 6">
            <a:extLst>
              <a:ext uri="{FF2B5EF4-FFF2-40B4-BE49-F238E27FC236}">
                <a16:creationId xmlns:a16="http://schemas.microsoft.com/office/drawing/2014/main" id="{54B8834B-D571-69EF-427D-2B14F7C6D3F2}"/>
              </a:ext>
            </a:extLst>
          </p:cNvPr>
          <p:cNvSpPr txBox="1"/>
          <p:nvPr/>
        </p:nvSpPr>
        <p:spPr>
          <a:xfrm>
            <a:off x="704039" y="1442252"/>
            <a:ext cx="647587" cy="1569660"/>
          </a:xfrm>
          <a:prstGeom prst="rect">
            <a:avLst/>
          </a:prstGeom>
          <a:noFill/>
        </p:spPr>
        <p:txBody>
          <a:bodyPr wrap="square" rtlCol="0">
            <a:spAutoFit/>
          </a:bodyPr>
          <a:lstStyle/>
          <a:p>
            <a:r>
              <a:rPr lang="en-US" sz="9600" b="0" i="0" dirty="0">
                <a:solidFill>
                  <a:srgbClr val="D3DB78"/>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346D7342-D8D9-69D0-2A9D-A06EB322297B}"/>
              </a:ext>
            </a:extLst>
          </p:cNvPr>
          <p:cNvSpPr txBox="1"/>
          <p:nvPr/>
        </p:nvSpPr>
        <p:spPr>
          <a:xfrm rot="10800000">
            <a:off x="10901920" y="3764864"/>
            <a:ext cx="647587" cy="1569660"/>
          </a:xfrm>
          <a:prstGeom prst="rect">
            <a:avLst/>
          </a:prstGeom>
          <a:noFill/>
        </p:spPr>
        <p:txBody>
          <a:bodyPr wrap="square" rtlCol="0">
            <a:spAutoFit/>
          </a:bodyPr>
          <a:lstStyle/>
          <a:p>
            <a:r>
              <a:rPr lang="en-US" sz="9600" b="0" i="0" dirty="0">
                <a:solidFill>
                  <a:srgbClr val="D3DB78"/>
                </a:solidFill>
                <a:latin typeface="Swiss721 BT WGL4" panose="020B0504020202020204"/>
                <a:cs typeface="Arial" panose="020B0604020202020204" pitchFamily="34" charset="0"/>
              </a:rPr>
              <a:t>“</a:t>
            </a:r>
          </a:p>
        </p:txBody>
      </p:sp>
    </p:spTree>
    <p:extLst>
      <p:ext uri="{BB962C8B-B14F-4D97-AF65-F5344CB8AC3E}">
        <p14:creationId xmlns:p14="http://schemas.microsoft.com/office/powerpoint/2010/main" val="27216767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49"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49"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Rectangle 4">
            <a:extLst>
              <a:ext uri="{FF2B5EF4-FFF2-40B4-BE49-F238E27FC236}">
                <a16:creationId xmlns:a16="http://schemas.microsoft.com/office/drawing/2014/main" id="{891A2414-8A56-2716-0D28-A5B7256AA8CC}"/>
              </a:ext>
            </a:extLst>
          </p:cNvPr>
          <p:cNvSpPr/>
          <p:nvPr userDrawn="1"/>
        </p:nvSpPr>
        <p:spPr>
          <a:xfrm>
            <a:off x="0" y="6675120"/>
            <a:ext cx="12192000" cy="18288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266EBC49-7269-71B7-C995-46EF43688ADF}"/>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226187877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secHead" preserve="1">
  <p:cSld name="4_Section Header">
    <p:bg>
      <p:bgPr>
        <a:solidFill>
          <a:srgbClr val="10543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Rectangle 4">
            <a:extLst>
              <a:ext uri="{FF2B5EF4-FFF2-40B4-BE49-F238E27FC236}">
                <a16:creationId xmlns:a16="http://schemas.microsoft.com/office/drawing/2014/main" id="{F8879017-70FC-DB41-E60C-86155F60480F}"/>
              </a:ext>
            </a:extLst>
          </p:cNvPr>
          <p:cNvSpPr/>
          <p:nvPr userDrawn="1"/>
        </p:nvSpPr>
        <p:spPr>
          <a:xfrm>
            <a:off x="0" y="6675120"/>
            <a:ext cx="12192000" cy="18288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ABF5ECCA-3C59-508B-B722-30597645A0D7}"/>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1384786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17434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secHead" preserve="1">
  <p:cSld name="5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95928D-17CA-0100-F655-F690BD31521E}"/>
              </a:ext>
            </a:extLst>
          </p:cNvPr>
          <p:cNvPicPr>
            <a:picLocks noChangeAspect="1"/>
          </p:cNvPicPr>
          <p:nvPr userDrawn="1"/>
        </p:nvPicPr>
        <p:blipFill>
          <a:blip r:embed="rId2"/>
          <a:stretch>
            <a:fillRect/>
          </a:stretch>
        </p:blipFill>
        <p:spPr>
          <a:xfrm>
            <a:off x="0" y="6349"/>
            <a:ext cx="12192000" cy="6845299"/>
          </a:xfrm>
          <a:prstGeom prst="rect">
            <a:avLst/>
          </a:prstGeom>
        </p:spPr>
      </p:pic>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Rectangle 4">
            <a:extLst>
              <a:ext uri="{FF2B5EF4-FFF2-40B4-BE49-F238E27FC236}">
                <a16:creationId xmlns:a16="http://schemas.microsoft.com/office/drawing/2014/main" id="{FDEEABDD-ED7D-B133-6EC8-26DB09E287F8}"/>
              </a:ext>
            </a:extLst>
          </p:cNvPr>
          <p:cNvSpPr/>
          <p:nvPr userDrawn="1"/>
        </p:nvSpPr>
        <p:spPr>
          <a:xfrm>
            <a:off x="0" y="6675120"/>
            <a:ext cx="12192000" cy="18288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A907F6F8-383F-99BD-1087-F3E6D7FD6C64}"/>
              </a:ext>
            </a:extLst>
          </p:cNvPr>
          <p:cNvPicPr>
            <a:picLocks noChangeAspect="1"/>
          </p:cNvPicPr>
          <p:nvPr userDrawn="1"/>
        </p:nvPicPr>
        <p:blipFill>
          <a:blip r:embed="rId3"/>
          <a:stretch>
            <a:fillRect/>
          </a:stretch>
        </p:blipFill>
        <p:spPr>
          <a:xfrm>
            <a:off x="295686" y="88713"/>
            <a:ext cx="658484" cy="457200"/>
          </a:xfrm>
          <a:prstGeom prst="rect">
            <a:avLst/>
          </a:prstGeom>
        </p:spPr>
      </p:pic>
    </p:spTree>
    <p:extLst>
      <p:ext uri="{BB962C8B-B14F-4D97-AF65-F5344CB8AC3E}">
        <p14:creationId xmlns:p14="http://schemas.microsoft.com/office/powerpoint/2010/main" val="41342887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Section Header">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5029200" cy="2461046"/>
          </a:xfrm>
        </p:spPr>
        <p:txBody>
          <a:bodyPr anchor="b">
            <a:normAutofit/>
          </a:bodyPr>
          <a:lstStyle>
            <a:lvl1pPr>
              <a:defRPr sz="44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502920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Rectangle 5">
            <a:extLst>
              <a:ext uri="{FF2B5EF4-FFF2-40B4-BE49-F238E27FC236}">
                <a16:creationId xmlns:a16="http://schemas.microsoft.com/office/drawing/2014/main" id="{5BABE154-81A5-998C-A366-FD2EEDB37A7B}"/>
              </a:ext>
            </a:extLst>
          </p:cNvPr>
          <p:cNvSpPr/>
          <p:nvPr userDrawn="1"/>
        </p:nvSpPr>
        <p:spPr>
          <a:xfrm>
            <a:off x="0" y="6675120"/>
            <a:ext cx="12192000" cy="18288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7300EE17-31A2-9664-B981-5DB986771475}"/>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443080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92183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ubheader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2227151"/>
            <a:ext cx="10515600" cy="3878691"/>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839788" y="1616345"/>
            <a:ext cx="10514012" cy="456866"/>
          </a:xfrm>
        </p:spPr>
        <p:txBody>
          <a:bodyPr anchor="b"/>
          <a:lstStyle>
            <a:lvl1pPr marL="0" indent="0">
              <a:spcBef>
                <a:spcPts val="0"/>
              </a:spcBef>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2261660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xt and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785495"/>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2662238"/>
            <a:ext cx="5212080" cy="3505200"/>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2662238"/>
            <a:ext cx="5212080" cy="350520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296176157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1754505"/>
            <a:ext cx="5212080" cy="4412933"/>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1754505"/>
            <a:ext cx="5212080" cy="4412933"/>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6205820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6172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59159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6172200" y="1681163"/>
            <a:ext cx="5183188"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6172200" y="2444436"/>
            <a:ext cx="5183188"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88031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ubhead and Phot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04E55C74-F6E9-901F-E5AB-3378EA5A62F8}"/>
              </a:ext>
            </a:extLst>
          </p:cNvPr>
          <p:cNvSpPr>
            <a:spLocks noGrp="1"/>
          </p:cNvSpPr>
          <p:nvPr>
            <p:ph type="pic" sz="quarter" idx="10"/>
          </p:nvPr>
        </p:nvSpPr>
        <p:spPr>
          <a:xfrm>
            <a:off x="6194427" y="2444436"/>
            <a:ext cx="5157785" cy="37490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6533243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435864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1B865C20-417F-1DE2-42FB-986AC2DA3EC5}"/>
              </a:ext>
            </a:extLst>
          </p:cNvPr>
          <p:cNvSpPr>
            <a:spLocks noGrp="1"/>
          </p:cNvSpPr>
          <p:nvPr>
            <p:ph sz="half" idx="10"/>
          </p:nvPr>
        </p:nvSpPr>
        <p:spPr>
          <a:xfrm>
            <a:off x="787908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8003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header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2227151"/>
            <a:ext cx="10515600" cy="3878691"/>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839788" y="1616345"/>
            <a:ext cx="10514012" cy="456866"/>
          </a:xfrm>
        </p:spPr>
        <p:txBody>
          <a:bodyPr anchor="b"/>
          <a:lstStyle>
            <a:lvl1pPr marL="0" indent="0">
              <a:spcBef>
                <a:spcPts val="0"/>
              </a:spcBef>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7771918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4357436"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4357436"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a:xfrm>
            <a:off x="838200" y="365125"/>
            <a:ext cx="10515600" cy="1097280"/>
          </a:xfrm>
        </p:spPr>
        <p:txBody>
          <a:bodyPr/>
          <a:lstStyle/>
          <a:p>
            <a:r>
              <a:rPr lang="en-US"/>
              <a:t>Click to edit Master title style</a:t>
            </a:r>
          </a:p>
        </p:txBody>
      </p:sp>
      <p:sp>
        <p:nvSpPr>
          <p:cNvPr id="2" name="Text Placeholder 4">
            <a:extLst>
              <a:ext uri="{FF2B5EF4-FFF2-40B4-BE49-F238E27FC236}">
                <a16:creationId xmlns:a16="http://schemas.microsoft.com/office/drawing/2014/main" id="{7DBE640B-9FC9-118E-6D83-E29FF8D25EF5}"/>
              </a:ext>
            </a:extLst>
          </p:cNvPr>
          <p:cNvSpPr>
            <a:spLocks noGrp="1"/>
          </p:cNvSpPr>
          <p:nvPr>
            <p:ph type="body" sz="quarter" idx="10"/>
          </p:nvPr>
        </p:nvSpPr>
        <p:spPr>
          <a:xfrm>
            <a:off x="7875085"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5">
            <a:extLst>
              <a:ext uri="{FF2B5EF4-FFF2-40B4-BE49-F238E27FC236}">
                <a16:creationId xmlns:a16="http://schemas.microsoft.com/office/drawing/2014/main" id="{B2EAD477-4C87-235A-3890-D80DB1B57460}"/>
              </a:ext>
            </a:extLst>
          </p:cNvPr>
          <p:cNvSpPr>
            <a:spLocks noGrp="1"/>
          </p:cNvSpPr>
          <p:nvPr>
            <p:ph sz="quarter" idx="11"/>
          </p:nvPr>
        </p:nvSpPr>
        <p:spPr>
          <a:xfrm>
            <a:off x="7875085"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368846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and On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949440" y="0"/>
            <a:ext cx="5239512" cy="685800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56664409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hart Placeholder 9">
            <a:extLst>
              <a:ext uri="{FF2B5EF4-FFF2-40B4-BE49-F238E27FC236}">
                <a16:creationId xmlns:a16="http://schemas.microsoft.com/office/drawing/2014/main" id="{FF40E7CF-B9D5-4FCD-3394-F854FEA58BFB}"/>
              </a:ext>
            </a:extLst>
          </p:cNvPr>
          <p:cNvSpPr>
            <a:spLocks noGrp="1"/>
          </p:cNvSpPr>
          <p:nvPr>
            <p:ph type="chart" sz="quarter" idx="10"/>
          </p:nvPr>
        </p:nvSpPr>
        <p:spPr>
          <a:xfrm>
            <a:off x="6949440" y="0"/>
            <a:ext cx="5239512" cy="6858000"/>
          </a:xfrm>
          <a:solidFill>
            <a:schemeClr val="tx1"/>
          </a:solidFill>
        </p:spPr>
        <p:txBody>
          <a:bodyPr/>
          <a:lstStyle>
            <a:lvl1pPr>
              <a:defRPr b="0" i="0">
                <a:latin typeface="Swiss721 BT WGL4" panose="020B0504020202020204"/>
              </a:defRPr>
            </a:lvl1pPr>
          </a:lstStyle>
          <a:p>
            <a:r>
              <a:rPr lang="en-US" dirty="0"/>
              <a:t>Click icon to add chart</a:t>
            </a:r>
          </a:p>
        </p:txBody>
      </p:sp>
    </p:spTree>
    <p:extLst>
      <p:ext uri="{BB962C8B-B14F-4D97-AF65-F5344CB8AC3E}">
        <p14:creationId xmlns:p14="http://schemas.microsoft.com/office/powerpoint/2010/main" val="68302601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2687703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ubheader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697884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1825625"/>
            <a:ext cx="64008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1547444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ubheader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2540001"/>
            <a:ext cx="6400800" cy="3636962"/>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sp>
        <p:nvSpPr>
          <p:cNvPr id="7" name="Text Placeholder 2">
            <a:extLst>
              <a:ext uri="{FF2B5EF4-FFF2-40B4-BE49-F238E27FC236}">
                <a16:creationId xmlns:a16="http://schemas.microsoft.com/office/drawing/2014/main" id="{68A7AAA8-28F1-03DA-83F5-CC483E78C013}"/>
              </a:ext>
            </a:extLst>
          </p:cNvPr>
          <p:cNvSpPr>
            <a:spLocks noGrp="1"/>
          </p:cNvSpPr>
          <p:nvPr>
            <p:ph type="body" idx="13"/>
          </p:nvPr>
        </p:nvSpPr>
        <p:spPr>
          <a:xfrm>
            <a:off x="839788" y="1681163"/>
            <a:ext cx="639921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1237629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Intro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964311"/>
          </a:xfrm>
        </p:spPr>
        <p:txBody>
          <a:bodyPr/>
          <a:lstStyle>
            <a:lvl1pPr>
              <a:defRPr b="0" i="0">
                <a:latin typeface="Swiss721 BT WGL4" panose="020B0504020202020204"/>
              </a:defRPr>
            </a:lvl1pPr>
            <a:lvl2pPr>
              <a:defRPr b="0" i="0">
                <a:latin typeface="Swiss721 BT WGL4" panose="020B0504020202020204"/>
              </a:defRPr>
            </a:lvl2pPr>
          </a:lstStyle>
          <a:p>
            <a:pPr lvl="0"/>
            <a:r>
              <a:rPr lang="en-US" dirty="0"/>
              <a:t>Click to edit Master text styles</a:t>
            </a:r>
          </a:p>
          <a:p>
            <a:pPr lvl="1"/>
            <a:r>
              <a:rPr lang="en-US" dirty="0"/>
              <a:t>Second level</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778789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DE9C9470-79EA-291E-CC4C-E0467736A88D}"/>
              </a:ext>
            </a:extLst>
          </p:cNvPr>
          <p:cNvSpPr>
            <a:spLocks noGrp="1"/>
          </p:cNvSpPr>
          <p:nvPr>
            <p:ph idx="12"/>
          </p:nvPr>
        </p:nvSpPr>
        <p:spPr>
          <a:xfrm>
            <a:off x="838200"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812495-5477-2FDF-6C14-68C5840FE60D}"/>
              </a:ext>
            </a:extLst>
          </p:cNvPr>
          <p:cNvSpPr>
            <a:spLocks noGrp="1"/>
          </p:cNvSpPr>
          <p:nvPr>
            <p:ph idx="13"/>
          </p:nvPr>
        </p:nvSpPr>
        <p:spPr>
          <a:xfrm>
            <a:off x="6233162"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38443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6021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785495"/>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2662238"/>
            <a:ext cx="5212080" cy="3505200"/>
          </a:xfrm>
        </p:spPr>
        <p:txBody>
          <a:bodyPr/>
          <a:lstStyle>
            <a:lvl1pPr>
              <a:defRPr b="0" i="0">
                <a:latin typeface="Swiss721 BT WGL4" panose="020B0504020202020204"/>
              </a:defRPr>
            </a:lvl1pPr>
          </a:lstStyle>
          <a:p>
            <a:endParaRPr lang="en-US" dirty="0"/>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2662238"/>
            <a:ext cx="5212080" cy="3505200"/>
          </a:xfrm>
        </p:spPr>
        <p:txBody>
          <a:bodyPr/>
          <a:lstStyle>
            <a:lvl1pPr>
              <a:defRPr b="0" i="0">
                <a:latin typeface="Swiss721 BT WGL4" panose="020B0504020202020204"/>
              </a:defRPr>
            </a:lvl1pPr>
          </a:lstStyle>
          <a:p>
            <a:endParaRPr lang="en-US" dirty="0"/>
          </a:p>
        </p:txBody>
      </p:sp>
    </p:spTree>
    <p:extLst>
      <p:ext uri="{BB962C8B-B14F-4D97-AF65-F5344CB8AC3E}">
        <p14:creationId xmlns:p14="http://schemas.microsoft.com/office/powerpoint/2010/main" val="421658093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ubheader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2">
            <a:extLst>
              <a:ext uri="{FF2B5EF4-FFF2-40B4-BE49-F238E27FC236}">
                <a16:creationId xmlns:a16="http://schemas.microsoft.com/office/drawing/2014/main" id="{FE5F6696-BA84-695A-3796-35A701654CEF}"/>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6D16709D-4E8A-66A2-FE01-1DE7F4B6E5AD}"/>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0" name="Content Placeholder 2">
            <a:extLst>
              <a:ext uri="{FF2B5EF4-FFF2-40B4-BE49-F238E27FC236}">
                <a16:creationId xmlns:a16="http://schemas.microsoft.com/office/drawing/2014/main" id="{A44F4AA3-C281-1CF9-C283-8453E406ECA3}"/>
              </a:ext>
            </a:extLst>
          </p:cNvPr>
          <p:cNvSpPr>
            <a:spLocks noGrp="1"/>
          </p:cNvSpPr>
          <p:nvPr>
            <p:ph idx="13"/>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1" name="Content Placeholder 2">
            <a:extLst>
              <a:ext uri="{FF2B5EF4-FFF2-40B4-BE49-F238E27FC236}">
                <a16:creationId xmlns:a16="http://schemas.microsoft.com/office/drawing/2014/main" id="{C08F9F12-FA4C-3591-25E7-A61547DAFD4F}"/>
              </a:ext>
            </a:extLst>
          </p:cNvPr>
          <p:cNvSpPr>
            <a:spLocks noGrp="1"/>
          </p:cNvSpPr>
          <p:nvPr>
            <p:ph idx="14"/>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9639301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A1628A07-E6DC-5020-EA14-C32873F73F31}"/>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55F8E385-5800-BF55-6607-255848B01CAB}"/>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F480A023-39D9-F523-0EAB-DCE8EA9948E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80E82CEA-1366-C49C-6889-666097614602}"/>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2" name="Picture Placeholder 11">
            <a:extLst>
              <a:ext uri="{FF2B5EF4-FFF2-40B4-BE49-F238E27FC236}">
                <a16:creationId xmlns:a16="http://schemas.microsoft.com/office/drawing/2014/main" id="{C0BBC15E-22E3-4E02-CB65-BFD229924075}"/>
              </a:ext>
            </a:extLst>
          </p:cNvPr>
          <p:cNvSpPr>
            <a:spLocks noGrp="1"/>
          </p:cNvSpPr>
          <p:nvPr>
            <p:ph type="pic" sz="quarter" idx="14"/>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16" name="Picture Placeholder 11">
            <a:extLst>
              <a:ext uri="{FF2B5EF4-FFF2-40B4-BE49-F238E27FC236}">
                <a16:creationId xmlns:a16="http://schemas.microsoft.com/office/drawing/2014/main" id="{7E2511CA-8183-D049-49DB-8A6DEC788D5B}"/>
              </a:ext>
            </a:extLst>
          </p:cNvPr>
          <p:cNvSpPr>
            <a:spLocks noGrp="1"/>
          </p:cNvSpPr>
          <p:nvPr>
            <p:ph type="pic" sz="quarter" idx="15"/>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7" name="Picture Placeholder 11">
            <a:extLst>
              <a:ext uri="{FF2B5EF4-FFF2-40B4-BE49-F238E27FC236}">
                <a16:creationId xmlns:a16="http://schemas.microsoft.com/office/drawing/2014/main" id="{AEB8C95F-D354-B1A3-2064-2E695024E7A2}"/>
              </a:ext>
            </a:extLst>
          </p:cNvPr>
          <p:cNvSpPr>
            <a:spLocks noGrp="1"/>
          </p:cNvSpPr>
          <p:nvPr>
            <p:ph type="pic" sz="quarter" idx="16"/>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8" name="Picture Placeholder 11">
            <a:extLst>
              <a:ext uri="{FF2B5EF4-FFF2-40B4-BE49-F238E27FC236}">
                <a16:creationId xmlns:a16="http://schemas.microsoft.com/office/drawing/2014/main" id="{A03542E7-9448-F7EC-D06A-950730EA2927}"/>
              </a:ext>
            </a:extLst>
          </p:cNvPr>
          <p:cNvSpPr>
            <a:spLocks noGrp="1"/>
          </p:cNvSpPr>
          <p:nvPr>
            <p:ph type="pic" sz="quarter" idx="17"/>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117267765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ubheader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2">
            <a:extLst>
              <a:ext uri="{FF2B5EF4-FFF2-40B4-BE49-F238E27FC236}">
                <a16:creationId xmlns:a16="http://schemas.microsoft.com/office/drawing/2014/main" id="{39DBEB95-7844-A7F4-9873-1BF8B55DF403}"/>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2" name="Content Placeholder 2">
            <a:extLst>
              <a:ext uri="{FF2B5EF4-FFF2-40B4-BE49-F238E27FC236}">
                <a16:creationId xmlns:a16="http://schemas.microsoft.com/office/drawing/2014/main" id="{8D4A1FFA-60DD-7AE4-1B57-10D24F72DA17}"/>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8E03C508-1FBF-60E7-CF97-767315C69988}"/>
              </a:ext>
            </a:extLst>
          </p:cNvPr>
          <p:cNvSpPr>
            <a:spLocks noGrp="1"/>
          </p:cNvSpPr>
          <p:nvPr>
            <p:ph idx="13"/>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44C6B0C0-B46B-88C8-68CD-8EB718150622}"/>
              </a:ext>
            </a:extLst>
          </p:cNvPr>
          <p:cNvSpPr>
            <a:spLocks noGrp="1"/>
          </p:cNvSpPr>
          <p:nvPr>
            <p:ph idx="14"/>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Rectangle 14">
            <a:extLst>
              <a:ext uri="{FF2B5EF4-FFF2-40B4-BE49-F238E27FC236}">
                <a16:creationId xmlns:a16="http://schemas.microsoft.com/office/drawing/2014/main" id="{12CB91A0-7192-3F70-0848-76D4C3EB6F8C}"/>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6" name="Rectangle 15">
            <a:extLst>
              <a:ext uri="{FF2B5EF4-FFF2-40B4-BE49-F238E27FC236}">
                <a16:creationId xmlns:a16="http://schemas.microsoft.com/office/drawing/2014/main" id="{0017C5B7-7ECA-CEC5-7903-CE9E0B583F80}"/>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7" name="Rectangle 16">
            <a:extLst>
              <a:ext uri="{FF2B5EF4-FFF2-40B4-BE49-F238E27FC236}">
                <a16:creationId xmlns:a16="http://schemas.microsoft.com/office/drawing/2014/main" id="{8A635F0D-D86D-EE88-93C3-EF774E04F97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8" name="Rectangle 17">
            <a:extLst>
              <a:ext uri="{FF2B5EF4-FFF2-40B4-BE49-F238E27FC236}">
                <a16:creationId xmlns:a16="http://schemas.microsoft.com/office/drawing/2014/main" id="{3F5592E7-4281-F2B0-600D-34EBE8798DE8}"/>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Picture Placeholder 11">
            <a:extLst>
              <a:ext uri="{FF2B5EF4-FFF2-40B4-BE49-F238E27FC236}">
                <a16:creationId xmlns:a16="http://schemas.microsoft.com/office/drawing/2014/main" id="{C37C0E40-6E38-28C5-B3C1-11F71373A363}"/>
              </a:ext>
            </a:extLst>
          </p:cNvPr>
          <p:cNvSpPr>
            <a:spLocks noGrp="1"/>
          </p:cNvSpPr>
          <p:nvPr>
            <p:ph type="pic" sz="quarter" idx="15"/>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8" name="Picture Placeholder 11">
            <a:extLst>
              <a:ext uri="{FF2B5EF4-FFF2-40B4-BE49-F238E27FC236}">
                <a16:creationId xmlns:a16="http://schemas.microsoft.com/office/drawing/2014/main" id="{07843123-C739-D836-4963-83D3A08A7F3A}"/>
              </a:ext>
            </a:extLst>
          </p:cNvPr>
          <p:cNvSpPr>
            <a:spLocks noGrp="1"/>
          </p:cNvSpPr>
          <p:nvPr>
            <p:ph type="pic" sz="quarter" idx="16"/>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0" name="Picture Placeholder 11">
            <a:extLst>
              <a:ext uri="{FF2B5EF4-FFF2-40B4-BE49-F238E27FC236}">
                <a16:creationId xmlns:a16="http://schemas.microsoft.com/office/drawing/2014/main" id="{087CA764-1218-C3E1-DC3B-326942F56E99}"/>
              </a:ext>
            </a:extLst>
          </p:cNvPr>
          <p:cNvSpPr>
            <a:spLocks noGrp="1"/>
          </p:cNvSpPr>
          <p:nvPr>
            <p:ph type="pic" sz="quarter" idx="17"/>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1" name="Picture Placeholder 11">
            <a:extLst>
              <a:ext uri="{FF2B5EF4-FFF2-40B4-BE49-F238E27FC236}">
                <a16:creationId xmlns:a16="http://schemas.microsoft.com/office/drawing/2014/main" id="{562D4A2C-7D26-7251-060A-A94510F6C991}"/>
              </a:ext>
            </a:extLst>
          </p:cNvPr>
          <p:cNvSpPr>
            <a:spLocks noGrp="1"/>
          </p:cNvSpPr>
          <p:nvPr>
            <p:ph type="pic" sz="quarter" idx="18"/>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302550288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583269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ix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71860DE9-A8C3-BB4B-BC7A-AC5CD26E02B5}"/>
              </a:ext>
            </a:extLst>
          </p:cNvPr>
          <p:cNvSpPr/>
          <p:nvPr/>
        </p:nvSpPr>
        <p:spPr>
          <a:xfrm rot="16200000">
            <a:off x="1736243"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5" name="Rectangle 4">
            <a:extLst>
              <a:ext uri="{FF2B5EF4-FFF2-40B4-BE49-F238E27FC236}">
                <a16:creationId xmlns:a16="http://schemas.microsoft.com/office/drawing/2014/main" id="{FD2F3679-60A1-F5C1-0DE6-FB1186E1FEFF}"/>
              </a:ext>
            </a:extLst>
          </p:cNvPr>
          <p:cNvSpPr/>
          <p:nvPr/>
        </p:nvSpPr>
        <p:spPr>
          <a:xfrm rot="16200000">
            <a:off x="3537238"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6" name="Rectangle 5">
            <a:extLst>
              <a:ext uri="{FF2B5EF4-FFF2-40B4-BE49-F238E27FC236}">
                <a16:creationId xmlns:a16="http://schemas.microsoft.com/office/drawing/2014/main" id="{DBB226F0-129B-53BA-525B-C0067E5BE225}"/>
              </a:ext>
            </a:extLst>
          </p:cNvPr>
          <p:cNvSpPr/>
          <p:nvPr/>
        </p:nvSpPr>
        <p:spPr>
          <a:xfrm rot="16200000">
            <a:off x="5333976"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DECF1E25-B0EE-0F4D-7406-6C3EEBA106C9}"/>
              </a:ext>
            </a:extLst>
          </p:cNvPr>
          <p:cNvSpPr/>
          <p:nvPr/>
        </p:nvSpPr>
        <p:spPr>
          <a:xfrm rot="16200000">
            <a:off x="7129814" y="2210837"/>
            <a:ext cx="199292" cy="15880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Rectangle 8">
            <a:extLst>
              <a:ext uri="{FF2B5EF4-FFF2-40B4-BE49-F238E27FC236}">
                <a16:creationId xmlns:a16="http://schemas.microsoft.com/office/drawing/2014/main" id="{C72F4693-3EFB-F01F-FFE5-99B8FB92EDA7}"/>
              </a:ext>
            </a:extLst>
          </p:cNvPr>
          <p:cNvSpPr/>
          <p:nvPr/>
        </p:nvSpPr>
        <p:spPr>
          <a:xfrm rot="16200000">
            <a:off x="8929909"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67C369D6-5A6A-FAFF-23D2-0E09CA3B498B}"/>
              </a:ext>
            </a:extLst>
          </p:cNvPr>
          <p:cNvSpPr/>
          <p:nvPr/>
        </p:nvSpPr>
        <p:spPr>
          <a:xfrm rot="16200000">
            <a:off x="10730904"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1" name="Text Placeholder 2">
            <a:extLst>
              <a:ext uri="{FF2B5EF4-FFF2-40B4-BE49-F238E27FC236}">
                <a16:creationId xmlns:a16="http://schemas.microsoft.com/office/drawing/2014/main" id="{2616ADD3-5E71-46F7-CCF8-3103BEBDB42C}"/>
              </a:ext>
            </a:extLst>
          </p:cNvPr>
          <p:cNvSpPr>
            <a:spLocks noGrp="1"/>
          </p:cNvSpPr>
          <p:nvPr>
            <p:ph idx="1"/>
          </p:nvPr>
        </p:nvSpPr>
        <p:spPr>
          <a:xfrm>
            <a:off x="103624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2" name="Text Placeholder 2">
            <a:extLst>
              <a:ext uri="{FF2B5EF4-FFF2-40B4-BE49-F238E27FC236}">
                <a16:creationId xmlns:a16="http://schemas.microsoft.com/office/drawing/2014/main" id="{96D2DF5E-5B3B-0A89-C177-7F37180635FE}"/>
              </a:ext>
            </a:extLst>
          </p:cNvPr>
          <p:cNvSpPr>
            <a:spLocks noGrp="1"/>
          </p:cNvSpPr>
          <p:nvPr>
            <p:ph idx="10"/>
          </p:nvPr>
        </p:nvSpPr>
        <p:spPr>
          <a:xfrm>
            <a:off x="283567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3" name="Text Placeholder 2">
            <a:extLst>
              <a:ext uri="{FF2B5EF4-FFF2-40B4-BE49-F238E27FC236}">
                <a16:creationId xmlns:a16="http://schemas.microsoft.com/office/drawing/2014/main" id="{FB0DF393-1581-92BC-BC4C-9E9BEBC62458}"/>
              </a:ext>
            </a:extLst>
          </p:cNvPr>
          <p:cNvSpPr>
            <a:spLocks noGrp="1"/>
          </p:cNvSpPr>
          <p:nvPr>
            <p:ph idx="11"/>
          </p:nvPr>
        </p:nvSpPr>
        <p:spPr>
          <a:xfrm>
            <a:off x="465625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4" name="Text Placeholder 2">
            <a:extLst>
              <a:ext uri="{FF2B5EF4-FFF2-40B4-BE49-F238E27FC236}">
                <a16:creationId xmlns:a16="http://schemas.microsoft.com/office/drawing/2014/main" id="{71A164BF-7552-8BC6-242D-E1010C7B3CA4}"/>
              </a:ext>
            </a:extLst>
          </p:cNvPr>
          <p:cNvSpPr>
            <a:spLocks noGrp="1"/>
          </p:cNvSpPr>
          <p:nvPr>
            <p:ph idx="12"/>
          </p:nvPr>
        </p:nvSpPr>
        <p:spPr>
          <a:xfrm>
            <a:off x="6448026"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5" name="Text Placeholder 2">
            <a:extLst>
              <a:ext uri="{FF2B5EF4-FFF2-40B4-BE49-F238E27FC236}">
                <a16:creationId xmlns:a16="http://schemas.microsoft.com/office/drawing/2014/main" id="{E9E56A5C-76C7-9BC4-2D47-9D333C614D8C}"/>
              </a:ext>
            </a:extLst>
          </p:cNvPr>
          <p:cNvSpPr>
            <a:spLocks noGrp="1"/>
          </p:cNvSpPr>
          <p:nvPr>
            <p:ph idx="13"/>
          </p:nvPr>
        </p:nvSpPr>
        <p:spPr>
          <a:xfrm>
            <a:off x="8239800"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6" name="Text Placeholder 2">
            <a:extLst>
              <a:ext uri="{FF2B5EF4-FFF2-40B4-BE49-F238E27FC236}">
                <a16:creationId xmlns:a16="http://schemas.microsoft.com/office/drawing/2014/main" id="{77435FE5-1CB2-9DBC-8807-0128231C4336}"/>
              </a:ext>
            </a:extLst>
          </p:cNvPr>
          <p:cNvSpPr>
            <a:spLocks noGrp="1"/>
          </p:cNvSpPr>
          <p:nvPr>
            <p:ph idx="14"/>
          </p:nvPr>
        </p:nvSpPr>
        <p:spPr>
          <a:xfrm>
            <a:off x="10035627" y="2359600"/>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7" name="Text Placeholder 2">
            <a:extLst>
              <a:ext uri="{FF2B5EF4-FFF2-40B4-BE49-F238E27FC236}">
                <a16:creationId xmlns:a16="http://schemas.microsoft.com/office/drawing/2014/main" id="{DF710143-C859-2F4E-5F2B-A48036F25374}"/>
              </a:ext>
            </a:extLst>
          </p:cNvPr>
          <p:cNvSpPr>
            <a:spLocks noGrp="1"/>
          </p:cNvSpPr>
          <p:nvPr>
            <p:ph idx="15" hasCustomPrompt="1"/>
          </p:nvPr>
        </p:nvSpPr>
        <p:spPr>
          <a:xfrm>
            <a:off x="103624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8" name="Text Placeholder 2">
            <a:extLst>
              <a:ext uri="{FF2B5EF4-FFF2-40B4-BE49-F238E27FC236}">
                <a16:creationId xmlns:a16="http://schemas.microsoft.com/office/drawing/2014/main" id="{1A4EE96E-4FCC-DC70-F40D-BD0CA9C6FD49}"/>
              </a:ext>
            </a:extLst>
          </p:cNvPr>
          <p:cNvSpPr>
            <a:spLocks noGrp="1"/>
          </p:cNvSpPr>
          <p:nvPr>
            <p:ph idx="16" hasCustomPrompt="1"/>
          </p:nvPr>
        </p:nvSpPr>
        <p:spPr>
          <a:xfrm>
            <a:off x="283567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9" name="Text Placeholder 2">
            <a:extLst>
              <a:ext uri="{FF2B5EF4-FFF2-40B4-BE49-F238E27FC236}">
                <a16:creationId xmlns:a16="http://schemas.microsoft.com/office/drawing/2014/main" id="{9ED5331B-F44F-9E68-8586-E7738404ABD6}"/>
              </a:ext>
            </a:extLst>
          </p:cNvPr>
          <p:cNvSpPr>
            <a:spLocks noGrp="1"/>
          </p:cNvSpPr>
          <p:nvPr>
            <p:ph idx="17" hasCustomPrompt="1"/>
          </p:nvPr>
        </p:nvSpPr>
        <p:spPr>
          <a:xfrm>
            <a:off x="465625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0" name="Text Placeholder 2">
            <a:extLst>
              <a:ext uri="{FF2B5EF4-FFF2-40B4-BE49-F238E27FC236}">
                <a16:creationId xmlns:a16="http://schemas.microsoft.com/office/drawing/2014/main" id="{6D1485FD-1F5D-F0F0-52F7-CA33C5CCD9D5}"/>
              </a:ext>
            </a:extLst>
          </p:cNvPr>
          <p:cNvSpPr>
            <a:spLocks noGrp="1"/>
          </p:cNvSpPr>
          <p:nvPr>
            <p:ph idx="18" hasCustomPrompt="1"/>
          </p:nvPr>
        </p:nvSpPr>
        <p:spPr>
          <a:xfrm>
            <a:off x="6448026"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1" name="Text Placeholder 2">
            <a:extLst>
              <a:ext uri="{FF2B5EF4-FFF2-40B4-BE49-F238E27FC236}">
                <a16:creationId xmlns:a16="http://schemas.microsoft.com/office/drawing/2014/main" id="{B8A84B6D-9C2A-F16C-9653-A18A1EF1F812}"/>
              </a:ext>
            </a:extLst>
          </p:cNvPr>
          <p:cNvSpPr>
            <a:spLocks noGrp="1"/>
          </p:cNvSpPr>
          <p:nvPr>
            <p:ph idx="19" hasCustomPrompt="1"/>
          </p:nvPr>
        </p:nvSpPr>
        <p:spPr>
          <a:xfrm>
            <a:off x="8239800"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2" name="Text Placeholder 2">
            <a:extLst>
              <a:ext uri="{FF2B5EF4-FFF2-40B4-BE49-F238E27FC236}">
                <a16:creationId xmlns:a16="http://schemas.microsoft.com/office/drawing/2014/main" id="{194570C5-9539-808D-7060-00AAD3F2C890}"/>
              </a:ext>
            </a:extLst>
          </p:cNvPr>
          <p:cNvSpPr>
            <a:spLocks noGrp="1"/>
          </p:cNvSpPr>
          <p:nvPr>
            <p:ph idx="20" hasCustomPrompt="1"/>
          </p:nvPr>
        </p:nvSpPr>
        <p:spPr>
          <a:xfrm>
            <a:off x="10035627" y="3334960"/>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Tree>
    <p:extLst>
      <p:ext uri="{BB962C8B-B14F-4D97-AF65-F5344CB8AC3E}">
        <p14:creationId xmlns:p14="http://schemas.microsoft.com/office/powerpoint/2010/main" val="12275742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hree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095316"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0ED0AD21-1CEC-7EA6-AAD5-AF733C00D6F4}"/>
              </a:ext>
            </a:extLst>
          </p:cNvPr>
          <p:cNvSpPr/>
          <p:nvPr/>
        </p:nvSpPr>
        <p:spPr>
          <a:xfrm rot="5400000">
            <a:off x="2547141" y="812704"/>
            <a:ext cx="199292" cy="31029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7D5EB69F-9EA6-BA12-608F-09B3239AA3D4}"/>
              </a:ext>
            </a:extLst>
          </p:cNvPr>
          <p:cNvSpPr/>
          <p:nvPr/>
        </p:nvSpPr>
        <p:spPr>
          <a:xfrm rot="5400000">
            <a:off x="5996355" y="814709"/>
            <a:ext cx="199292" cy="30989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70AE28C2-55F9-97B9-C058-4673837B9848}"/>
              </a:ext>
            </a:extLst>
          </p:cNvPr>
          <p:cNvSpPr/>
          <p:nvPr/>
        </p:nvSpPr>
        <p:spPr>
          <a:xfrm rot="5400000">
            <a:off x="9506179" y="814709"/>
            <a:ext cx="199292" cy="3098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Content Placeholder 2">
            <a:extLst>
              <a:ext uri="{FF2B5EF4-FFF2-40B4-BE49-F238E27FC236}">
                <a16:creationId xmlns:a16="http://schemas.microsoft.com/office/drawing/2014/main" id="{610DF258-546C-3A3B-31FF-2A4FE9500D18}"/>
              </a:ext>
            </a:extLst>
          </p:cNvPr>
          <p:cNvSpPr>
            <a:spLocks noGrp="1"/>
          </p:cNvSpPr>
          <p:nvPr>
            <p:ph idx="11"/>
          </p:nvPr>
        </p:nvSpPr>
        <p:spPr>
          <a:xfrm>
            <a:off x="4546534"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2DD89F3C-E603-071F-92DE-62082649EFF9}"/>
              </a:ext>
            </a:extLst>
          </p:cNvPr>
          <p:cNvSpPr>
            <a:spLocks noGrp="1"/>
          </p:cNvSpPr>
          <p:nvPr>
            <p:ph idx="12"/>
          </p:nvPr>
        </p:nvSpPr>
        <p:spPr>
          <a:xfrm>
            <a:off x="8056359"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850602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Marks Sidewa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834904" y="2370022"/>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7C61ADA-A4BD-5573-0634-1030DABAFB7F}"/>
              </a:ext>
            </a:extLst>
          </p:cNvPr>
          <p:cNvSpPr/>
          <p:nvPr/>
        </p:nvSpPr>
        <p:spPr>
          <a:xfrm>
            <a:off x="1164069" y="3611415"/>
            <a:ext cx="199292" cy="78418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6" name="Rectangle 5">
            <a:extLst>
              <a:ext uri="{FF2B5EF4-FFF2-40B4-BE49-F238E27FC236}">
                <a16:creationId xmlns:a16="http://schemas.microsoft.com/office/drawing/2014/main" id="{C4D2AEB9-555C-DC1B-FA32-D34F8DFE49D6}"/>
              </a:ext>
            </a:extLst>
          </p:cNvPr>
          <p:cNvSpPr/>
          <p:nvPr/>
        </p:nvSpPr>
        <p:spPr>
          <a:xfrm>
            <a:off x="1164069" y="4739164"/>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2" name="Rectangle 11">
            <a:extLst>
              <a:ext uri="{FF2B5EF4-FFF2-40B4-BE49-F238E27FC236}">
                <a16:creationId xmlns:a16="http://schemas.microsoft.com/office/drawing/2014/main" id="{4CCAB450-AA0D-0807-4460-41C8F591E57C}"/>
              </a:ext>
            </a:extLst>
          </p:cNvPr>
          <p:cNvSpPr/>
          <p:nvPr/>
        </p:nvSpPr>
        <p:spPr>
          <a:xfrm>
            <a:off x="1164069" y="2484679"/>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4" name="Content Placeholder 2">
            <a:extLst>
              <a:ext uri="{FF2B5EF4-FFF2-40B4-BE49-F238E27FC236}">
                <a16:creationId xmlns:a16="http://schemas.microsoft.com/office/drawing/2014/main" id="{DE82CFD0-947C-AE83-FF87-DB93EA2C32C1}"/>
              </a:ext>
            </a:extLst>
          </p:cNvPr>
          <p:cNvSpPr>
            <a:spLocks noGrp="1"/>
          </p:cNvSpPr>
          <p:nvPr>
            <p:ph idx="11"/>
          </p:nvPr>
        </p:nvSpPr>
        <p:spPr>
          <a:xfrm>
            <a:off x="1834904" y="3494891"/>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A953CEC-7581-9C8E-82B2-1EFFD2A2F4A7}"/>
              </a:ext>
            </a:extLst>
          </p:cNvPr>
          <p:cNvSpPr>
            <a:spLocks noGrp="1"/>
          </p:cNvSpPr>
          <p:nvPr>
            <p:ph idx="12"/>
          </p:nvPr>
        </p:nvSpPr>
        <p:spPr>
          <a:xfrm>
            <a:off x="1834904" y="4627828"/>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843928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55896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088D4E5F-3FB1-EB5C-A06E-8A23FA36160D}"/>
              </a:ext>
            </a:extLst>
          </p:cNvPr>
          <p:cNvPicPr>
            <a:picLocks noChangeAspect="1"/>
          </p:cNvPicPr>
          <p:nvPr/>
        </p:nvPicPr>
        <p:blipFill>
          <a:blip r:embed="rId2"/>
          <a:stretch>
            <a:fillRect/>
          </a:stretch>
        </p:blipFill>
        <p:spPr>
          <a:xfrm>
            <a:off x="1036709" y="647867"/>
            <a:ext cx="1371600" cy="952333"/>
          </a:xfrm>
          <a:prstGeom prst="rect">
            <a:avLst/>
          </a:prstGeom>
        </p:spPr>
      </p:pic>
      <p:sp>
        <p:nvSpPr>
          <p:cNvPr id="9" name="Rectangle 8">
            <a:extLst>
              <a:ext uri="{FF2B5EF4-FFF2-40B4-BE49-F238E27FC236}">
                <a16:creationId xmlns:a16="http://schemas.microsoft.com/office/drawing/2014/main" id="{DA81BFAC-CF11-B562-A7B3-016A00E4DF2D}"/>
              </a:ext>
            </a:extLst>
          </p:cNvPr>
          <p:cNvSpPr/>
          <p:nvPr/>
        </p:nvSpPr>
        <p:spPr>
          <a:xfrm>
            <a:off x="0" y="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296400511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2"/>
          <a:stretch>
            <a:fillRect/>
          </a:stretch>
        </p:blipFill>
        <p:spPr>
          <a:xfrm>
            <a:off x="1036709" y="600159"/>
            <a:ext cx="1371600" cy="952334"/>
          </a:xfrm>
          <a:prstGeom prst="rect">
            <a:avLst/>
          </a:prstGeom>
        </p:spPr>
      </p:pic>
      <p:sp>
        <p:nvSpPr>
          <p:cNvPr id="5" name="Rectangle 4">
            <a:extLst>
              <a:ext uri="{FF2B5EF4-FFF2-40B4-BE49-F238E27FC236}">
                <a16:creationId xmlns:a16="http://schemas.microsoft.com/office/drawing/2014/main" id="{76E62C56-2F67-10F4-75AA-1051F36B82FC}"/>
              </a:ext>
            </a:extLst>
          </p:cNvPr>
          <p:cNvSpPr/>
          <p:nvPr userDrawn="1"/>
        </p:nvSpPr>
        <p:spPr>
          <a:xfrm>
            <a:off x="0" y="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3509122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1754505"/>
            <a:ext cx="5212080" cy="4412933"/>
          </a:xfrm>
        </p:spPr>
        <p:txBody>
          <a:bodyPr/>
          <a:lstStyle>
            <a:lvl1pPr>
              <a:defRPr b="0" i="0">
                <a:latin typeface="Swiss721 BT WGL4" panose="020B0504020202020204"/>
              </a:defRPr>
            </a:lvl1pPr>
          </a:lstStyle>
          <a:p>
            <a:endParaRPr lang="en-US" dirty="0"/>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1754505"/>
            <a:ext cx="5212080" cy="4412933"/>
          </a:xfrm>
        </p:spPr>
        <p:txBody>
          <a:bodyPr/>
          <a:lstStyle>
            <a:lvl1pPr>
              <a:defRPr b="0" i="0">
                <a:latin typeface="Swiss721 BT WGL4" panose="020B0504020202020204"/>
              </a:defRPr>
            </a:lvl1pPr>
          </a:lstStyle>
          <a:p>
            <a:endParaRPr lang="en-US" dirty="0"/>
          </a:p>
        </p:txBody>
      </p:sp>
    </p:spTree>
    <p:extLst>
      <p:ext uri="{BB962C8B-B14F-4D97-AF65-F5344CB8AC3E}">
        <p14:creationId xmlns:p14="http://schemas.microsoft.com/office/powerpoint/2010/main" val="132852457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5C477B-D4E8-C682-C544-D27C6800FF5B}"/>
              </a:ext>
            </a:extLst>
          </p:cNvPr>
          <p:cNvPicPr>
            <a:picLocks noChangeAspect="1"/>
          </p:cNvPicPr>
          <p:nvPr userDrawn="1"/>
        </p:nvPicPr>
        <p:blipFill>
          <a:blip r:embed="rId2"/>
          <a:stretch>
            <a:fillRect/>
          </a:stretch>
        </p:blipFill>
        <p:spPr>
          <a:xfrm>
            <a:off x="1" y="1"/>
            <a:ext cx="12191999" cy="6857999"/>
          </a:xfrm>
          <a:prstGeom prst="rect">
            <a:avLst/>
          </a:prstGeom>
        </p:spPr>
      </p:pic>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3"/>
          <a:stretch>
            <a:fillRect/>
          </a:stretch>
        </p:blipFill>
        <p:spPr>
          <a:xfrm>
            <a:off x="1036709" y="600159"/>
            <a:ext cx="1371600" cy="952334"/>
          </a:xfrm>
          <a:prstGeom prst="rect">
            <a:avLst/>
          </a:prstGeom>
        </p:spPr>
      </p:pic>
      <p:sp>
        <p:nvSpPr>
          <p:cNvPr id="5" name="Rectangle 4">
            <a:extLst>
              <a:ext uri="{FF2B5EF4-FFF2-40B4-BE49-F238E27FC236}">
                <a16:creationId xmlns:a16="http://schemas.microsoft.com/office/drawing/2014/main" id="{6D7DBF85-A52E-B729-DF80-ACCB612DA6F8}"/>
              </a:ext>
            </a:extLst>
          </p:cNvPr>
          <p:cNvSpPr/>
          <p:nvPr userDrawn="1"/>
        </p:nvSpPr>
        <p:spPr>
          <a:xfrm>
            <a:off x="0" y="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187860057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3_Title Slide_G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5C477B-D4E8-C682-C544-D27C6800FF5B}"/>
              </a:ext>
            </a:extLst>
          </p:cNvPr>
          <p:cNvPicPr>
            <a:picLocks noChangeAspect="1"/>
          </p:cNvPicPr>
          <p:nvPr userDrawn="1"/>
        </p:nvPicPr>
        <p:blipFill>
          <a:blip r:embed="rId2"/>
          <a:srcRect/>
          <a:stretch/>
        </p:blipFill>
        <p:spPr>
          <a:xfrm>
            <a:off x="0" y="182880"/>
            <a:ext cx="16843260" cy="8819197"/>
          </a:xfrm>
          <a:prstGeom prst="rect">
            <a:avLst/>
          </a:prstGeom>
        </p:spPr>
      </p:pic>
      <p:sp>
        <p:nvSpPr>
          <p:cNvPr id="7" name="Rectangle 6">
            <a:extLst>
              <a:ext uri="{FF2B5EF4-FFF2-40B4-BE49-F238E27FC236}">
                <a16:creationId xmlns:a16="http://schemas.microsoft.com/office/drawing/2014/main" id="{D6C5853D-D4AD-57B6-8C6A-6324D08C79EF}"/>
              </a:ext>
            </a:extLst>
          </p:cNvPr>
          <p:cNvSpPr/>
          <p:nvPr userDrawn="1"/>
        </p:nvSpPr>
        <p:spPr>
          <a:xfrm>
            <a:off x="-25400" y="182880"/>
            <a:ext cx="14676120" cy="7813040"/>
          </a:xfrm>
          <a:prstGeom prst="rect">
            <a:avLst/>
          </a:prstGeom>
          <a:solidFill>
            <a:srgbClr val="0D0D0D">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3"/>
          <a:stretch>
            <a:fillRect/>
          </a:stretch>
        </p:blipFill>
        <p:spPr>
          <a:xfrm>
            <a:off x="1036709" y="600159"/>
            <a:ext cx="1371600" cy="952334"/>
          </a:xfrm>
          <a:prstGeom prst="rect">
            <a:avLst/>
          </a:prstGeom>
        </p:spPr>
      </p:pic>
      <p:sp>
        <p:nvSpPr>
          <p:cNvPr id="5" name="Rectangle 4">
            <a:extLst>
              <a:ext uri="{FF2B5EF4-FFF2-40B4-BE49-F238E27FC236}">
                <a16:creationId xmlns:a16="http://schemas.microsoft.com/office/drawing/2014/main" id="{6D7DBF85-A52E-B729-DF80-ACCB612DA6F8}"/>
              </a:ext>
            </a:extLst>
          </p:cNvPr>
          <p:cNvSpPr/>
          <p:nvPr userDrawn="1"/>
        </p:nvSpPr>
        <p:spPr>
          <a:xfrm>
            <a:off x="0" y="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8" name="Picture 7">
            <a:extLst>
              <a:ext uri="{FF2B5EF4-FFF2-40B4-BE49-F238E27FC236}">
                <a16:creationId xmlns:a16="http://schemas.microsoft.com/office/drawing/2014/main" id="{F25D94BD-8E61-FE64-7025-BFA30A13E2F4}"/>
              </a:ext>
            </a:extLst>
          </p:cNvPr>
          <p:cNvPicPr>
            <a:picLocks noChangeAspect="1"/>
          </p:cNvPicPr>
          <p:nvPr userDrawn="1"/>
        </p:nvPicPr>
        <p:blipFill>
          <a:blip r:embed="rId4"/>
          <a:srcRect/>
          <a:stretch/>
        </p:blipFill>
        <p:spPr>
          <a:xfrm>
            <a:off x="7590511" y="716390"/>
            <a:ext cx="4443739" cy="854504"/>
          </a:xfrm>
          <a:prstGeom prst="rect">
            <a:avLst/>
          </a:prstGeom>
        </p:spPr>
      </p:pic>
    </p:spTree>
    <p:extLst>
      <p:ext uri="{BB962C8B-B14F-4D97-AF65-F5344CB8AC3E}">
        <p14:creationId xmlns:p14="http://schemas.microsoft.com/office/powerpoint/2010/main" val="230706487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8" y="1709739"/>
            <a:ext cx="10310741" cy="246104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8" y="4589464"/>
            <a:ext cx="10310741"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CA38D66A-4F22-A284-D91C-8606D536E522}"/>
              </a:ext>
            </a:extLst>
          </p:cNvPr>
          <p:cNvSpPr/>
          <p:nvPr userDrawn="1"/>
        </p:nvSpPr>
        <p:spPr>
          <a:xfrm>
            <a:off x="0" y="667512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5" name="Picture 4">
            <a:extLst>
              <a:ext uri="{FF2B5EF4-FFF2-40B4-BE49-F238E27FC236}">
                <a16:creationId xmlns:a16="http://schemas.microsoft.com/office/drawing/2014/main" id="{66BA74EB-9F74-6139-560A-A42839BEE2CE}"/>
              </a:ext>
            </a:extLst>
          </p:cNvPr>
          <p:cNvPicPr>
            <a:picLocks noChangeAspect="1"/>
          </p:cNvPicPr>
          <p:nvPr userDrawn="1"/>
        </p:nvPicPr>
        <p:blipFill>
          <a:blip r:embed="rId2"/>
          <a:stretch>
            <a:fillRect/>
          </a:stretch>
        </p:blipFill>
        <p:spPr>
          <a:xfrm>
            <a:off x="288365" y="73025"/>
            <a:ext cx="652670" cy="453163"/>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BC338F91-4900-4BF4-0FE5-68946D8A1A7B}"/>
              </a:ext>
            </a:extLst>
          </p:cNvPr>
          <p:cNvPicPr>
            <a:picLocks noChangeAspect="1"/>
          </p:cNvPicPr>
          <p:nvPr userDrawn="1"/>
        </p:nvPicPr>
        <p:blipFill rotWithShape="1">
          <a:blip r:embed="rId3"/>
          <a:srcRect r="58978"/>
          <a:stretch/>
        </p:blipFill>
        <p:spPr>
          <a:xfrm>
            <a:off x="1092664" y="70281"/>
            <a:ext cx="1045170" cy="489936"/>
          </a:xfrm>
          <a:prstGeom prst="rect">
            <a:avLst/>
          </a:prstGeom>
        </p:spPr>
      </p:pic>
    </p:spTree>
    <p:extLst>
      <p:ext uri="{BB962C8B-B14F-4D97-AF65-F5344CB8AC3E}">
        <p14:creationId xmlns:p14="http://schemas.microsoft.com/office/powerpoint/2010/main" val="31475198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9" y="1709739"/>
            <a:ext cx="5029200" cy="2461046"/>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9" y="4589464"/>
            <a:ext cx="5029200"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6">
            <a:extLst>
              <a:ext uri="{FF2B5EF4-FFF2-40B4-BE49-F238E27FC236}">
                <a16:creationId xmlns:a16="http://schemas.microsoft.com/office/drawing/2014/main" id="{D5B8BBC6-1636-7316-C929-7A6C8CB8A34A}"/>
              </a:ext>
            </a:extLst>
          </p:cNvPr>
          <p:cNvSpPr/>
          <p:nvPr userDrawn="1"/>
        </p:nvSpPr>
        <p:spPr>
          <a:xfrm>
            <a:off x="0" y="667512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D0598DFB-DFD4-2799-9479-0C7358087664}"/>
              </a:ext>
            </a:extLst>
          </p:cNvPr>
          <p:cNvPicPr>
            <a:picLocks noChangeAspect="1"/>
          </p:cNvPicPr>
          <p:nvPr userDrawn="1"/>
        </p:nvPicPr>
        <p:blipFill>
          <a:blip r:embed="rId2"/>
          <a:stretch>
            <a:fillRect/>
          </a:stretch>
        </p:blipFill>
        <p:spPr>
          <a:xfrm>
            <a:off x="288365" y="73025"/>
            <a:ext cx="652670" cy="45316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9E6EDA16-35D7-C1E5-0965-3D2CBD5B1445}"/>
              </a:ext>
            </a:extLst>
          </p:cNvPr>
          <p:cNvPicPr>
            <a:picLocks noChangeAspect="1"/>
          </p:cNvPicPr>
          <p:nvPr userDrawn="1"/>
        </p:nvPicPr>
        <p:blipFill rotWithShape="1">
          <a:blip r:embed="rId3"/>
          <a:srcRect r="58978"/>
          <a:stretch/>
        </p:blipFill>
        <p:spPr>
          <a:xfrm>
            <a:off x="1092664" y="70281"/>
            <a:ext cx="1045170" cy="489936"/>
          </a:xfrm>
          <a:prstGeom prst="rect">
            <a:avLst/>
          </a:prstGeom>
        </p:spPr>
      </p:pic>
    </p:spTree>
    <p:extLst>
      <p:ext uri="{BB962C8B-B14F-4D97-AF65-F5344CB8AC3E}">
        <p14:creationId xmlns:p14="http://schemas.microsoft.com/office/powerpoint/2010/main" val="16829197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Large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863840" cy="4416180"/>
          </a:xfrm>
        </p:spPr>
        <p:txBody>
          <a:bodyPr anchor="ctr">
            <a:normAutofit/>
          </a:bodyPr>
          <a:lstStyle>
            <a:lvl1pPr marL="0" indent="0">
              <a:buNone/>
              <a:defRPr sz="3200" b="0" i="0">
                <a:solidFill>
                  <a:schemeClr val="bg1"/>
                </a:solidFill>
                <a:latin typeface="Swiss721 BT WGL4" panose="020B0504020202020204"/>
              </a:defRPr>
            </a:lvl1pPr>
            <a:lvl2pPr marL="457200" indent="0">
              <a:buNone/>
              <a:defRPr sz="3200"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7" name="TextBox 6">
            <a:extLst>
              <a:ext uri="{FF2B5EF4-FFF2-40B4-BE49-F238E27FC236}">
                <a16:creationId xmlns:a16="http://schemas.microsoft.com/office/drawing/2014/main" id="{EE7E8F98-1575-8578-B1F3-8DD60371D8FF}"/>
              </a:ext>
            </a:extLst>
          </p:cNvPr>
          <p:cNvSpPr txBox="1"/>
          <p:nvPr/>
        </p:nvSpPr>
        <p:spPr>
          <a:xfrm>
            <a:off x="1451385" y="912309"/>
            <a:ext cx="647587" cy="1569660"/>
          </a:xfrm>
          <a:prstGeom prst="rect">
            <a:avLst/>
          </a:prstGeom>
          <a:noFill/>
        </p:spPr>
        <p:txBody>
          <a:bodyPr wrap="square" rtlCol="0">
            <a:spAutoFit/>
          </a:bodyPr>
          <a:lstStyle/>
          <a:p>
            <a:r>
              <a:rPr lang="en-US" sz="9600" b="0" i="0" dirty="0">
                <a:solidFill>
                  <a:srgbClr val="FFBE73"/>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p:nvSpPr>
        <p:spPr>
          <a:xfrm rot="10800000">
            <a:off x="10093028" y="4443139"/>
            <a:ext cx="647587" cy="1569660"/>
          </a:xfrm>
          <a:prstGeom prst="rect">
            <a:avLst/>
          </a:prstGeom>
          <a:noFill/>
        </p:spPr>
        <p:txBody>
          <a:bodyPr wrap="square" rtlCol="0">
            <a:spAutoFit/>
          </a:bodyPr>
          <a:lstStyle/>
          <a:p>
            <a:r>
              <a:rPr lang="en-US" sz="9600" b="0" i="0" dirty="0">
                <a:solidFill>
                  <a:srgbClr val="FFBE73"/>
                </a:solidFill>
                <a:latin typeface="Swiss721 BT WGL4" panose="020B0504020202020204"/>
                <a:cs typeface="Arial" panose="020B0604020202020204" pitchFamily="34" charset="0"/>
              </a:rPr>
              <a:t>“</a:t>
            </a:r>
          </a:p>
        </p:txBody>
      </p:sp>
      <p:pic>
        <p:nvPicPr>
          <p:cNvPr id="2" name="Picture 1">
            <a:extLst>
              <a:ext uri="{FF2B5EF4-FFF2-40B4-BE49-F238E27FC236}">
                <a16:creationId xmlns:a16="http://schemas.microsoft.com/office/drawing/2014/main" id="{1CE850E9-5BEA-1EC1-8618-BF1AE68E5773}"/>
              </a:ext>
            </a:extLst>
          </p:cNvPr>
          <p:cNvPicPr>
            <a:picLocks noChangeAspect="1"/>
          </p:cNvPicPr>
          <p:nvPr/>
        </p:nvPicPr>
        <p:blipFill>
          <a:blip r:embed="rId2"/>
          <a:stretch>
            <a:fillRect/>
          </a:stretch>
        </p:blipFill>
        <p:spPr>
          <a:xfrm>
            <a:off x="295686" y="88713"/>
            <a:ext cx="658484" cy="457200"/>
          </a:xfrm>
          <a:prstGeom prst="rect">
            <a:avLst/>
          </a:prstGeom>
        </p:spPr>
      </p:pic>
      <p:sp>
        <p:nvSpPr>
          <p:cNvPr id="4" name="Text Placeholder 2">
            <a:extLst>
              <a:ext uri="{FF2B5EF4-FFF2-40B4-BE49-F238E27FC236}">
                <a16:creationId xmlns:a16="http://schemas.microsoft.com/office/drawing/2014/main" id="{223AF296-7EA4-2E87-99AF-EE441163AFCA}"/>
              </a:ext>
            </a:extLst>
          </p:cNvPr>
          <p:cNvSpPr>
            <a:spLocks noGrp="1"/>
          </p:cNvSpPr>
          <p:nvPr>
            <p:ph type="body" idx="10"/>
          </p:nvPr>
        </p:nvSpPr>
        <p:spPr>
          <a:xfrm>
            <a:off x="2348088" y="5886376"/>
            <a:ext cx="7863841" cy="731520"/>
          </a:xfrm>
        </p:spPr>
        <p:txBody>
          <a:bodyPr anchor="ctr">
            <a:normAutofit/>
          </a:bodyPr>
          <a:lstStyle>
            <a:lvl1pPr marL="0" indent="0">
              <a:spcBef>
                <a:spcPts val="0"/>
              </a:spcBef>
              <a:buNone/>
              <a:defRPr sz="18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8026402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Medium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495822" cy="4416180"/>
          </a:xfrm>
        </p:spPr>
        <p:txBody>
          <a:bodyPr anchor="ctr"/>
          <a:lstStyle>
            <a:lvl1pPr marL="0" indent="0">
              <a:buNone/>
              <a:defRPr b="0" i="0">
                <a:solidFill>
                  <a:schemeClr val="bg1"/>
                </a:solidFill>
                <a:latin typeface="Swiss721 BT WGL4" panose="020B0504020202020204"/>
              </a:defRPr>
            </a:lvl1pPr>
            <a:lvl2pPr marL="457200" indent="0">
              <a:buNone/>
              <a:defRPr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4" name="Text Placeholder 2">
            <a:extLst>
              <a:ext uri="{FF2B5EF4-FFF2-40B4-BE49-F238E27FC236}">
                <a16:creationId xmlns:a16="http://schemas.microsoft.com/office/drawing/2014/main" id="{13480E41-BC4A-CDA1-C960-2C77C366B1AB}"/>
              </a:ext>
            </a:extLst>
          </p:cNvPr>
          <p:cNvSpPr>
            <a:spLocks noGrp="1"/>
          </p:cNvSpPr>
          <p:nvPr>
            <p:ph type="body" idx="10"/>
          </p:nvPr>
        </p:nvSpPr>
        <p:spPr>
          <a:xfrm>
            <a:off x="2348089" y="5886376"/>
            <a:ext cx="7495822" cy="731520"/>
          </a:xfrm>
        </p:spPr>
        <p:txBody>
          <a:bodyPr anchor="ctr">
            <a:normAutofit/>
          </a:bodyPr>
          <a:lstStyle>
            <a:lvl1pPr marL="0" indent="0">
              <a:spcBef>
                <a:spcPts val="0"/>
              </a:spcBef>
              <a:buNone/>
              <a:defRPr sz="14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Box 4">
            <a:extLst>
              <a:ext uri="{FF2B5EF4-FFF2-40B4-BE49-F238E27FC236}">
                <a16:creationId xmlns:a16="http://schemas.microsoft.com/office/drawing/2014/main" id="{D4D2EF51-1EB7-4300-2BF5-BCD8CF77DA89}"/>
              </a:ext>
            </a:extLst>
          </p:cNvPr>
          <p:cNvSpPr txBox="1"/>
          <p:nvPr userDrawn="1"/>
        </p:nvSpPr>
        <p:spPr>
          <a:xfrm>
            <a:off x="1451385" y="912309"/>
            <a:ext cx="647587" cy="1569660"/>
          </a:xfrm>
          <a:prstGeom prst="rect">
            <a:avLst/>
          </a:prstGeom>
          <a:noFill/>
        </p:spPr>
        <p:txBody>
          <a:bodyPr wrap="square" rtlCol="0">
            <a:spAutoFit/>
          </a:bodyPr>
          <a:lstStyle/>
          <a:p>
            <a:r>
              <a:rPr lang="en-US" sz="9600" b="0" i="0" dirty="0">
                <a:solidFill>
                  <a:srgbClr val="FFBE73"/>
                </a:solidFill>
                <a:latin typeface="Swiss721 BT WGL4" panose="020B0504020202020204"/>
                <a:cs typeface="Arial" panose="020B0604020202020204" pitchFamily="34" charset="0"/>
              </a:rPr>
              <a:t>“</a:t>
            </a:r>
          </a:p>
        </p:txBody>
      </p:sp>
      <p:sp>
        <p:nvSpPr>
          <p:cNvPr id="6" name="TextBox 5">
            <a:extLst>
              <a:ext uri="{FF2B5EF4-FFF2-40B4-BE49-F238E27FC236}">
                <a16:creationId xmlns:a16="http://schemas.microsoft.com/office/drawing/2014/main" id="{4F03661C-3B0A-E905-0953-AAA568D7F150}"/>
              </a:ext>
            </a:extLst>
          </p:cNvPr>
          <p:cNvSpPr txBox="1"/>
          <p:nvPr userDrawn="1"/>
        </p:nvSpPr>
        <p:spPr>
          <a:xfrm rot="10800000">
            <a:off x="10093028" y="4443139"/>
            <a:ext cx="647587" cy="1569660"/>
          </a:xfrm>
          <a:prstGeom prst="rect">
            <a:avLst/>
          </a:prstGeom>
          <a:noFill/>
        </p:spPr>
        <p:txBody>
          <a:bodyPr wrap="square" rtlCol="0">
            <a:spAutoFit/>
          </a:bodyPr>
          <a:lstStyle/>
          <a:p>
            <a:r>
              <a:rPr lang="en-US" sz="9600" b="0" i="0" dirty="0">
                <a:solidFill>
                  <a:srgbClr val="FFBE73"/>
                </a:solidFill>
                <a:latin typeface="Swiss721 BT WGL4" panose="020B0504020202020204"/>
                <a:cs typeface="Arial" panose="020B0604020202020204" pitchFamily="34" charset="0"/>
              </a:rPr>
              <a:t>“</a:t>
            </a:r>
          </a:p>
        </p:txBody>
      </p:sp>
      <p:pic>
        <p:nvPicPr>
          <p:cNvPr id="7" name="Picture 6">
            <a:extLst>
              <a:ext uri="{FF2B5EF4-FFF2-40B4-BE49-F238E27FC236}">
                <a16:creationId xmlns:a16="http://schemas.microsoft.com/office/drawing/2014/main" id="{7DB4E539-1E14-C7CC-E377-F0E8B71CAC8F}"/>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308375907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Alt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F6CCF3-C02C-8953-3F6A-4901642A7A58}"/>
              </a:ext>
            </a:extLst>
          </p:cNvPr>
          <p:cNvSpPr/>
          <p:nvPr/>
        </p:nvSpPr>
        <p:spPr>
          <a:xfrm>
            <a:off x="0" y="1072661"/>
            <a:ext cx="12192000" cy="471267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1456592" y="1637774"/>
            <a:ext cx="9278816" cy="3582450"/>
          </a:xfrm>
        </p:spPr>
        <p:txBody>
          <a:bodyPr anchor="ctr"/>
          <a:lstStyle>
            <a:lvl1pPr marL="0" indent="0">
              <a:buNone/>
              <a:defRPr b="0" i="0">
                <a:solidFill>
                  <a:schemeClr val="bg1"/>
                </a:solidFill>
                <a:latin typeface="Swiss721 BT WGL4" panose="020B0504020202020204"/>
              </a:defRPr>
            </a:lvl1pPr>
            <a:lvl2pPr marL="228600">
              <a:defRPr b="0" i="0">
                <a:solidFill>
                  <a:schemeClr val="bg1"/>
                </a:solidFill>
                <a:latin typeface="Swiss721 BT WGL4" panose="020B0504020202020204"/>
              </a:defRPr>
            </a:lvl2pPr>
            <a:lvl3pPr>
              <a:defRPr b="0" i="0">
                <a:solidFill>
                  <a:schemeClr val="bg1"/>
                </a:solidFill>
                <a:latin typeface="Swiss721 BT WGL4" panose="020B0504020202020204"/>
              </a:defRPr>
            </a:lvl3pPr>
            <a:lvl4pPr>
              <a:defRPr b="0" i="0">
                <a:solidFill>
                  <a:schemeClr val="bg1"/>
                </a:solidFill>
                <a:latin typeface="Swiss721 BT WGL4" panose="020B0504020202020204"/>
              </a:defRPr>
            </a:lvl4pPr>
            <a:lvl5pPr>
              <a:defRPr b="0" i="0">
                <a:solidFill>
                  <a:schemeClr val="bg1"/>
                </a:solidFill>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FCC2C4FA-7403-A291-9C28-7543DA79B769}"/>
              </a:ext>
            </a:extLst>
          </p:cNvPr>
          <p:cNvSpPr/>
          <p:nvPr userDrawn="1"/>
        </p:nvSpPr>
        <p:spPr>
          <a:xfrm>
            <a:off x="0" y="0"/>
            <a:ext cx="182880" cy="685800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1456592" y="5886376"/>
            <a:ext cx="9278816" cy="731520"/>
          </a:xfrm>
        </p:spPr>
        <p:txBody>
          <a:bodyPr anchor="ctr">
            <a:normAutofit/>
          </a:bodyPr>
          <a:lstStyle>
            <a:lvl1pPr marL="0" indent="0">
              <a:spcBef>
                <a:spcPts val="0"/>
              </a:spcBef>
              <a:buNone/>
              <a:defRPr sz="18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extBox 1">
            <a:extLst>
              <a:ext uri="{FF2B5EF4-FFF2-40B4-BE49-F238E27FC236}">
                <a16:creationId xmlns:a16="http://schemas.microsoft.com/office/drawing/2014/main" id="{B1E074B0-52BD-8707-A8EE-8444F59CE8B9}"/>
              </a:ext>
            </a:extLst>
          </p:cNvPr>
          <p:cNvSpPr txBox="1"/>
          <p:nvPr userDrawn="1"/>
        </p:nvSpPr>
        <p:spPr>
          <a:xfrm>
            <a:off x="728297" y="1276874"/>
            <a:ext cx="647587" cy="1569660"/>
          </a:xfrm>
          <a:prstGeom prst="rect">
            <a:avLst/>
          </a:prstGeom>
          <a:noFill/>
        </p:spPr>
        <p:txBody>
          <a:bodyPr wrap="square" rtlCol="0">
            <a:spAutoFit/>
          </a:bodyPr>
          <a:lstStyle/>
          <a:p>
            <a:r>
              <a:rPr lang="en-US" sz="9600" b="0" i="0" dirty="0">
                <a:solidFill>
                  <a:srgbClr val="FFBE73"/>
                </a:solidFill>
                <a:latin typeface="Swiss721 BT WGL4" panose="020B0504020202020204"/>
                <a:cs typeface="Arial" panose="020B0604020202020204" pitchFamily="34" charset="0"/>
              </a:rPr>
              <a:t>“</a:t>
            </a:r>
          </a:p>
        </p:txBody>
      </p:sp>
      <p:sp>
        <p:nvSpPr>
          <p:cNvPr id="5" name="TextBox 4">
            <a:extLst>
              <a:ext uri="{FF2B5EF4-FFF2-40B4-BE49-F238E27FC236}">
                <a16:creationId xmlns:a16="http://schemas.microsoft.com/office/drawing/2014/main" id="{F5AB4937-23B8-9D68-0DBE-8913D98A9A44}"/>
              </a:ext>
            </a:extLst>
          </p:cNvPr>
          <p:cNvSpPr txBox="1"/>
          <p:nvPr userDrawn="1"/>
        </p:nvSpPr>
        <p:spPr>
          <a:xfrm rot="10800000">
            <a:off x="10816116" y="3967179"/>
            <a:ext cx="647587" cy="1569660"/>
          </a:xfrm>
          <a:prstGeom prst="rect">
            <a:avLst/>
          </a:prstGeom>
          <a:noFill/>
        </p:spPr>
        <p:txBody>
          <a:bodyPr wrap="square" rtlCol="0">
            <a:spAutoFit/>
          </a:bodyPr>
          <a:lstStyle/>
          <a:p>
            <a:r>
              <a:rPr lang="en-US" sz="9600" b="0" i="0" dirty="0">
                <a:solidFill>
                  <a:srgbClr val="FFBE73"/>
                </a:solidFill>
                <a:latin typeface="Swiss721 BT WGL4" panose="020B0504020202020204"/>
                <a:cs typeface="Arial" panose="020B0604020202020204" pitchFamily="34" charset="0"/>
              </a:rPr>
              <a:t>“</a:t>
            </a:r>
          </a:p>
        </p:txBody>
      </p:sp>
      <p:pic>
        <p:nvPicPr>
          <p:cNvPr id="10" name="Picture 9" descr="A black background with white text&#10;&#10;Description automatically generated">
            <a:extLst>
              <a:ext uri="{FF2B5EF4-FFF2-40B4-BE49-F238E27FC236}">
                <a16:creationId xmlns:a16="http://schemas.microsoft.com/office/drawing/2014/main" id="{CAF35D60-A82F-4A58-5434-EED0609DCA40}"/>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13889646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49"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49"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6">
            <a:extLst>
              <a:ext uri="{FF2B5EF4-FFF2-40B4-BE49-F238E27FC236}">
                <a16:creationId xmlns:a16="http://schemas.microsoft.com/office/drawing/2014/main" id="{91C12876-DEF5-5AC5-3036-A693879094DE}"/>
              </a:ext>
            </a:extLst>
          </p:cNvPr>
          <p:cNvSpPr/>
          <p:nvPr userDrawn="1"/>
        </p:nvSpPr>
        <p:spPr>
          <a:xfrm>
            <a:off x="0" y="667512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FF48C52E-B9D8-8A77-4B38-64168BA6D3AB}"/>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37568825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4_Section Header">
    <p:bg>
      <p:bgPr>
        <a:solidFill>
          <a:srgbClr val="B5410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6">
            <a:extLst>
              <a:ext uri="{FF2B5EF4-FFF2-40B4-BE49-F238E27FC236}">
                <a16:creationId xmlns:a16="http://schemas.microsoft.com/office/drawing/2014/main" id="{BB2D1184-8900-C0A3-3CCB-31211EE301EB}"/>
              </a:ext>
            </a:extLst>
          </p:cNvPr>
          <p:cNvSpPr/>
          <p:nvPr userDrawn="1"/>
        </p:nvSpPr>
        <p:spPr>
          <a:xfrm>
            <a:off x="0" y="667512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3E804A47-F919-F37B-AE4B-BDD74B794B03}"/>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152194742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secHead" preserve="1">
  <p:cSld name="5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7929C-C934-6F89-E1B1-57D62E245F77}"/>
              </a:ext>
            </a:extLst>
          </p:cNvPr>
          <p:cNvPicPr>
            <a:picLocks noChangeAspect="1"/>
          </p:cNvPicPr>
          <p:nvPr userDrawn="1"/>
        </p:nvPicPr>
        <p:blipFill>
          <a:blip r:embed="rId2"/>
          <a:stretch>
            <a:fillRect/>
          </a:stretch>
        </p:blipFill>
        <p:spPr>
          <a:xfrm>
            <a:off x="0" y="6349"/>
            <a:ext cx="12192000" cy="6845299"/>
          </a:xfrm>
          <a:prstGeom prst="rect">
            <a:avLst/>
          </a:prstGeom>
        </p:spPr>
      </p:pic>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Rectangle 7">
            <a:extLst>
              <a:ext uri="{FF2B5EF4-FFF2-40B4-BE49-F238E27FC236}">
                <a16:creationId xmlns:a16="http://schemas.microsoft.com/office/drawing/2014/main" id="{EE9092A1-F901-CC56-E244-4A25829C51C4}"/>
              </a:ext>
            </a:extLst>
          </p:cNvPr>
          <p:cNvSpPr/>
          <p:nvPr userDrawn="1"/>
        </p:nvSpPr>
        <p:spPr>
          <a:xfrm>
            <a:off x="0" y="667512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5A57D6D7-EACA-6619-F07A-D944D6E0ABAF}"/>
              </a:ext>
            </a:extLst>
          </p:cNvPr>
          <p:cNvPicPr>
            <a:picLocks noChangeAspect="1"/>
          </p:cNvPicPr>
          <p:nvPr userDrawn="1"/>
        </p:nvPicPr>
        <p:blipFill>
          <a:blip r:embed="rId3"/>
          <a:stretch>
            <a:fillRect/>
          </a:stretch>
        </p:blipFill>
        <p:spPr>
          <a:xfrm>
            <a:off x="295686" y="88713"/>
            <a:ext cx="658484" cy="457200"/>
          </a:xfrm>
          <a:prstGeom prst="rect">
            <a:avLst/>
          </a:prstGeom>
        </p:spPr>
      </p:pic>
    </p:spTree>
    <p:extLst>
      <p:ext uri="{BB962C8B-B14F-4D97-AF65-F5344CB8AC3E}">
        <p14:creationId xmlns:p14="http://schemas.microsoft.com/office/powerpoint/2010/main" val="4024434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6172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5144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3_Section Header">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5029200" cy="2461046"/>
          </a:xfrm>
        </p:spPr>
        <p:txBody>
          <a:bodyPr anchor="b">
            <a:normAutofit/>
          </a:bodyPr>
          <a:lstStyle>
            <a:lvl1pPr>
              <a:defRPr sz="44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502920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698BAA07-644A-D3FD-9928-E0A8924C74C4}"/>
              </a:ext>
            </a:extLst>
          </p:cNvPr>
          <p:cNvSpPr/>
          <p:nvPr userDrawn="1"/>
        </p:nvSpPr>
        <p:spPr>
          <a:xfrm>
            <a:off x="0" y="6675120"/>
            <a:ext cx="12192000" cy="18288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6" name="Picture 5">
            <a:extLst>
              <a:ext uri="{FF2B5EF4-FFF2-40B4-BE49-F238E27FC236}">
                <a16:creationId xmlns:a16="http://schemas.microsoft.com/office/drawing/2014/main" id="{0A0E0E28-54C4-F811-E4F5-FCBFD6A7E211}"/>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27118664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black background with white text&#10;&#10;Description automatically generated">
            <a:extLst>
              <a:ext uri="{FF2B5EF4-FFF2-40B4-BE49-F238E27FC236}">
                <a16:creationId xmlns:a16="http://schemas.microsoft.com/office/drawing/2014/main" id="{2AA081E8-6597-EF42-FA4D-2070F5FFAFCE}"/>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98009734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ubheader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2227151"/>
            <a:ext cx="10515600" cy="3878691"/>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839788" y="1616345"/>
            <a:ext cx="10514012" cy="456866"/>
          </a:xfrm>
        </p:spPr>
        <p:txBody>
          <a:bodyPr anchor="b"/>
          <a:lstStyle>
            <a:lvl1pPr marL="0" indent="0">
              <a:spcBef>
                <a:spcPts val="0"/>
              </a:spcBef>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7" name="Picture 6" descr="A black background with white text&#10;&#10;Description automatically generated">
            <a:extLst>
              <a:ext uri="{FF2B5EF4-FFF2-40B4-BE49-F238E27FC236}">
                <a16:creationId xmlns:a16="http://schemas.microsoft.com/office/drawing/2014/main" id="{F05D725B-8345-9647-4FEB-89408905706C}"/>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295333887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ext and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785495"/>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2662238"/>
            <a:ext cx="5212080" cy="3505200"/>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2662238"/>
            <a:ext cx="5212080" cy="3505200"/>
          </a:xfrm>
        </p:spPr>
        <p:txBody>
          <a:bodyPr/>
          <a:lstStyle>
            <a:lvl1pPr>
              <a:defRPr b="0" i="0">
                <a:latin typeface="Swiss721 BT WGL4" panose="020B0504020202020204"/>
              </a:defRPr>
            </a:lvl1pPr>
          </a:lstStyle>
          <a:p>
            <a:r>
              <a:rPr lang="en-US" dirty="0"/>
              <a:t>Click icon to add picture</a:t>
            </a:r>
          </a:p>
        </p:txBody>
      </p:sp>
      <p:pic>
        <p:nvPicPr>
          <p:cNvPr id="8" name="Picture 7" descr="A black background with white text&#10;&#10;Description automatically generated">
            <a:extLst>
              <a:ext uri="{FF2B5EF4-FFF2-40B4-BE49-F238E27FC236}">
                <a16:creationId xmlns:a16="http://schemas.microsoft.com/office/drawing/2014/main" id="{49AFF7E7-596E-3F42-8989-D21191DFEBAC}"/>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227682309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1754505"/>
            <a:ext cx="5212080" cy="4412933"/>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1754505"/>
            <a:ext cx="5212080" cy="4412933"/>
          </a:xfrm>
        </p:spPr>
        <p:txBody>
          <a:bodyPr/>
          <a:lstStyle>
            <a:lvl1pPr>
              <a:defRPr b="0" i="0">
                <a:latin typeface="Swiss721 BT WGL4" panose="020B0504020202020204"/>
              </a:defRPr>
            </a:lvl1pPr>
          </a:lstStyle>
          <a:p>
            <a:r>
              <a:rPr lang="en-US" dirty="0"/>
              <a:t>Click icon to add picture</a:t>
            </a:r>
          </a:p>
        </p:txBody>
      </p:sp>
      <p:pic>
        <p:nvPicPr>
          <p:cNvPr id="7" name="Picture 6" descr="A black background with white text&#10;&#10;Description automatically generated">
            <a:extLst>
              <a:ext uri="{FF2B5EF4-FFF2-40B4-BE49-F238E27FC236}">
                <a16:creationId xmlns:a16="http://schemas.microsoft.com/office/drawing/2014/main" id="{DF5A3EC4-06F6-B31A-9C18-4EFC4E85AB5D}"/>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211252555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105156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6172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lack background with white text&#10;&#10;Description automatically generated">
            <a:extLst>
              <a:ext uri="{FF2B5EF4-FFF2-40B4-BE49-F238E27FC236}">
                <a16:creationId xmlns:a16="http://schemas.microsoft.com/office/drawing/2014/main" id="{E0CC9D29-3FEF-F2BF-21A7-9933194597D0}"/>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5255330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6172200" y="1681163"/>
            <a:ext cx="5183188"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6172200" y="2444436"/>
            <a:ext cx="5183188"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pic>
        <p:nvPicPr>
          <p:cNvPr id="8" name="Picture 7" descr="A black background with white text&#10;&#10;Description automatically generated">
            <a:extLst>
              <a:ext uri="{FF2B5EF4-FFF2-40B4-BE49-F238E27FC236}">
                <a16:creationId xmlns:a16="http://schemas.microsoft.com/office/drawing/2014/main" id="{0B65EE9C-20A1-D5C9-401C-C536D271E3D7}"/>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55700848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ubhead and Phot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04E55C74-F6E9-901F-E5AB-3378EA5A62F8}"/>
              </a:ext>
            </a:extLst>
          </p:cNvPr>
          <p:cNvSpPr>
            <a:spLocks noGrp="1"/>
          </p:cNvSpPr>
          <p:nvPr>
            <p:ph type="pic" sz="quarter" idx="10"/>
          </p:nvPr>
        </p:nvSpPr>
        <p:spPr>
          <a:xfrm>
            <a:off x="6194427" y="2444436"/>
            <a:ext cx="5157785" cy="3749040"/>
          </a:xfrm>
        </p:spPr>
        <p:txBody>
          <a:bodyPr/>
          <a:lstStyle>
            <a:lvl1pPr>
              <a:defRPr b="0" i="0">
                <a:latin typeface="Swiss721 BT WGL4" panose="020B0504020202020204"/>
              </a:defRPr>
            </a:lvl1pPr>
          </a:lstStyle>
          <a:p>
            <a:r>
              <a:rPr lang="en-US" dirty="0"/>
              <a:t>Click icon to add picture</a:t>
            </a:r>
          </a:p>
        </p:txBody>
      </p:sp>
      <p:pic>
        <p:nvPicPr>
          <p:cNvPr id="5" name="Picture 4" descr="A black background with white text&#10;&#10;Description automatically generated">
            <a:extLst>
              <a:ext uri="{FF2B5EF4-FFF2-40B4-BE49-F238E27FC236}">
                <a16:creationId xmlns:a16="http://schemas.microsoft.com/office/drawing/2014/main" id="{66F7D047-88EB-F912-258C-84F0753464CC}"/>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598468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435864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1B865C20-417F-1DE2-42FB-986AC2DA3EC5}"/>
              </a:ext>
            </a:extLst>
          </p:cNvPr>
          <p:cNvSpPr>
            <a:spLocks noGrp="1"/>
          </p:cNvSpPr>
          <p:nvPr>
            <p:ph sz="half" idx="10"/>
          </p:nvPr>
        </p:nvSpPr>
        <p:spPr>
          <a:xfrm>
            <a:off x="787908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black background with white text&#10;&#10;Description automatically generated">
            <a:extLst>
              <a:ext uri="{FF2B5EF4-FFF2-40B4-BE49-F238E27FC236}">
                <a16:creationId xmlns:a16="http://schemas.microsoft.com/office/drawing/2014/main" id="{1033FEE7-A787-138D-0BFA-A3994664B75C}"/>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177327687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4357436"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4357436"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a:xfrm>
            <a:off x="838200" y="365125"/>
            <a:ext cx="10515600" cy="1097280"/>
          </a:xfrm>
        </p:spPr>
        <p:txBody>
          <a:bodyPr/>
          <a:lstStyle/>
          <a:p>
            <a:r>
              <a:rPr lang="en-US"/>
              <a:t>Click to edit Master title style</a:t>
            </a:r>
          </a:p>
        </p:txBody>
      </p:sp>
      <p:sp>
        <p:nvSpPr>
          <p:cNvPr id="2" name="Text Placeholder 4">
            <a:extLst>
              <a:ext uri="{FF2B5EF4-FFF2-40B4-BE49-F238E27FC236}">
                <a16:creationId xmlns:a16="http://schemas.microsoft.com/office/drawing/2014/main" id="{7DBE640B-9FC9-118E-6D83-E29FF8D25EF5}"/>
              </a:ext>
            </a:extLst>
          </p:cNvPr>
          <p:cNvSpPr>
            <a:spLocks noGrp="1"/>
          </p:cNvSpPr>
          <p:nvPr>
            <p:ph type="body" sz="quarter" idx="10"/>
          </p:nvPr>
        </p:nvSpPr>
        <p:spPr>
          <a:xfrm>
            <a:off x="7875085"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5">
            <a:extLst>
              <a:ext uri="{FF2B5EF4-FFF2-40B4-BE49-F238E27FC236}">
                <a16:creationId xmlns:a16="http://schemas.microsoft.com/office/drawing/2014/main" id="{B2EAD477-4C87-235A-3890-D80DB1B57460}"/>
              </a:ext>
            </a:extLst>
          </p:cNvPr>
          <p:cNvSpPr>
            <a:spLocks noGrp="1"/>
          </p:cNvSpPr>
          <p:nvPr>
            <p:ph sz="quarter" idx="11"/>
          </p:nvPr>
        </p:nvSpPr>
        <p:spPr>
          <a:xfrm>
            <a:off x="7875085"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black background with white text&#10;&#10;Description automatically generated">
            <a:extLst>
              <a:ext uri="{FF2B5EF4-FFF2-40B4-BE49-F238E27FC236}">
                <a16:creationId xmlns:a16="http://schemas.microsoft.com/office/drawing/2014/main" id="{38017FC0-5C5E-B8A4-4103-A12A30715D78}"/>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144090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6172200" y="1681163"/>
            <a:ext cx="5183188"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6172200" y="2444436"/>
            <a:ext cx="5183188"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4985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and On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949440" y="0"/>
            <a:ext cx="5239512" cy="6858000"/>
          </a:xfrm>
        </p:spPr>
        <p:txBody>
          <a:bodyPr/>
          <a:lstStyle>
            <a:lvl1pPr>
              <a:defRPr b="0" i="0">
                <a:latin typeface="Swiss721 BT WGL4" panose="020B0504020202020204"/>
              </a:defRPr>
            </a:lvl1pPr>
          </a:lstStyle>
          <a:p>
            <a:r>
              <a:rPr lang="en-US" dirty="0"/>
              <a:t>Click icon to add picture</a:t>
            </a:r>
          </a:p>
        </p:txBody>
      </p:sp>
      <p:pic>
        <p:nvPicPr>
          <p:cNvPr id="6" name="Picture 5" descr="A black background with white text&#10;&#10;Description automatically generated">
            <a:extLst>
              <a:ext uri="{FF2B5EF4-FFF2-40B4-BE49-F238E27FC236}">
                <a16:creationId xmlns:a16="http://schemas.microsoft.com/office/drawing/2014/main" id="{6BD652BC-0183-C82F-5C33-AF5286B55369}"/>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9252217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hart Placeholder 9">
            <a:extLst>
              <a:ext uri="{FF2B5EF4-FFF2-40B4-BE49-F238E27FC236}">
                <a16:creationId xmlns:a16="http://schemas.microsoft.com/office/drawing/2014/main" id="{FF40E7CF-B9D5-4FCD-3394-F854FEA58BFB}"/>
              </a:ext>
            </a:extLst>
          </p:cNvPr>
          <p:cNvSpPr>
            <a:spLocks noGrp="1"/>
          </p:cNvSpPr>
          <p:nvPr>
            <p:ph type="chart" sz="quarter" idx="10"/>
          </p:nvPr>
        </p:nvSpPr>
        <p:spPr>
          <a:xfrm>
            <a:off x="6949440" y="0"/>
            <a:ext cx="5239512" cy="6858000"/>
          </a:xfrm>
          <a:solidFill>
            <a:schemeClr val="tx1"/>
          </a:solidFill>
        </p:spPr>
        <p:txBody>
          <a:bodyPr/>
          <a:lstStyle>
            <a:lvl1pPr>
              <a:defRPr b="0" i="0">
                <a:latin typeface="Swiss721 BT WGL4" panose="020B0504020202020204"/>
              </a:defRPr>
            </a:lvl1pPr>
          </a:lstStyle>
          <a:p>
            <a:r>
              <a:rPr lang="en-US" dirty="0"/>
              <a:t>Click icon to add chart</a:t>
            </a:r>
          </a:p>
        </p:txBody>
      </p:sp>
      <p:pic>
        <p:nvPicPr>
          <p:cNvPr id="6" name="Picture 5" descr="A black background with white text&#10;&#10;Description automatically generated">
            <a:extLst>
              <a:ext uri="{FF2B5EF4-FFF2-40B4-BE49-F238E27FC236}">
                <a16:creationId xmlns:a16="http://schemas.microsoft.com/office/drawing/2014/main" id="{365CF28B-F88A-5BB5-B8F6-34C2EF1FFB44}"/>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58307865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ext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pic>
        <p:nvPicPr>
          <p:cNvPr id="7" name="Picture 6" descr="A black background with white text&#10;&#10;Description automatically generated">
            <a:extLst>
              <a:ext uri="{FF2B5EF4-FFF2-40B4-BE49-F238E27FC236}">
                <a16:creationId xmlns:a16="http://schemas.microsoft.com/office/drawing/2014/main" id="{070DE88B-A3C4-FFCF-FBB4-E049E443568C}"/>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59308005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ubheader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8" name="Picture 7" descr="A black background with white text&#10;&#10;Description automatically generated">
            <a:extLst>
              <a:ext uri="{FF2B5EF4-FFF2-40B4-BE49-F238E27FC236}">
                <a16:creationId xmlns:a16="http://schemas.microsoft.com/office/drawing/2014/main" id="{567961E3-B19F-A29E-FC34-D984F0E468F1}"/>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81892642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ext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1825625"/>
            <a:ext cx="64008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pic>
        <p:nvPicPr>
          <p:cNvPr id="8" name="Picture 7" descr="A black background with white text&#10;&#10;Description automatically generated">
            <a:extLst>
              <a:ext uri="{FF2B5EF4-FFF2-40B4-BE49-F238E27FC236}">
                <a16:creationId xmlns:a16="http://schemas.microsoft.com/office/drawing/2014/main" id="{63D394FC-81BA-5727-1CC4-3F284BB177FB}"/>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243451303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ubheader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2540001"/>
            <a:ext cx="6400800" cy="3636962"/>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sp>
        <p:nvSpPr>
          <p:cNvPr id="7" name="Text Placeholder 2">
            <a:extLst>
              <a:ext uri="{FF2B5EF4-FFF2-40B4-BE49-F238E27FC236}">
                <a16:creationId xmlns:a16="http://schemas.microsoft.com/office/drawing/2014/main" id="{68A7AAA8-28F1-03DA-83F5-CC483E78C013}"/>
              </a:ext>
            </a:extLst>
          </p:cNvPr>
          <p:cNvSpPr>
            <a:spLocks noGrp="1"/>
          </p:cNvSpPr>
          <p:nvPr>
            <p:ph type="body" idx="13"/>
          </p:nvPr>
        </p:nvSpPr>
        <p:spPr>
          <a:xfrm>
            <a:off x="839788" y="1681163"/>
            <a:ext cx="639921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9" name="Picture 8" descr="A black background with white text&#10;&#10;Description automatically generated">
            <a:extLst>
              <a:ext uri="{FF2B5EF4-FFF2-40B4-BE49-F238E27FC236}">
                <a16:creationId xmlns:a16="http://schemas.microsoft.com/office/drawing/2014/main" id="{5F3EA306-A11C-E24E-CC3F-92062668143E}"/>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286414620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ntro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964311"/>
          </a:xfrm>
        </p:spPr>
        <p:txBody>
          <a:bodyPr/>
          <a:lstStyle>
            <a:lvl1pPr>
              <a:defRPr b="0" i="0">
                <a:latin typeface="Swiss721 BT WGL4" panose="020B0504020202020204"/>
              </a:defRPr>
            </a:lvl1pPr>
            <a:lvl2pPr>
              <a:defRPr b="0" i="0">
                <a:latin typeface="Swiss721 BT WGL4" panose="020B0504020202020204"/>
              </a:defRPr>
            </a:lvl2pPr>
          </a:lstStyle>
          <a:p>
            <a:pPr lvl="0"/>
            <a:r>
              <a:rPr lang="en-US" dirty="0"/>
              <a:t>Click to edit Master text styles</a:t>
            </a:r>
          </a:p>
          <a:p>
            <a:pPr lvl="1"/>
            <a:r>
              <a:rPr lang="en-US" dirty="0"/>
              <a:t>Second level</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a:extLst>
              <a:ext uri="{FF2B5EF4-FFF2-40B4-BE49-F238E27FC236}">
                <a16:creationId xmlns:a16="http://schemas.microsoft.com/office/drawing/2014/main" id="{64318C87-4210-D1FD-FC38-EAE00FAB2CDA}"/>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90593977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DE9C9470-79EA-291E-CC4C-E0467736A88D}"/>
              </a:ext>
            </a:extLst>
          </p:cNvPr>
          <p:cNvSpPr>
            <a:spLocks noGrp="1"/>
          </p:cNvSpPr>
          <p:nvPr>
            <p:ph idx="12"/>
          </p:nvPr>
        </p:nvSpPr>
        <p:spPr>
          <a:xfrm>
            <a:off x="838200"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812495-5477-2FDF-6C14-68C5840FE60D}"/>
              </a:ext>
            </a:extLst>
          </p:cNvPr>
          <p:cNvSpPr>
            <a:spLocks noGrp="1"/>
          </p:cNvSpPr>
          <p:nvPr>
            <p:ph idx="13"/>
          </p:nvPr>
        </p:nvSpPr>
        <p:spPr>
          <a:xfrm>
            <a:off x="6233162"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lack background with white text&#10;&#10;Description automatically generated">
            <a:extLst>
              <a:ext uri="{FF2B5EF4-FFF2-40B4-BE49-F238E27FC236}">
                <a16:creationId xmlns:a16="http://schemas.microsoft.com/office/drawing/2014/main" id="{FF90A892-4B0F-D7BA-7414-BCB2ADE3CCC9}"/>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20456111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ext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pic>
        <p:nvPicPr>
          <p:cNvPr id="7" name="Picture 6" descr="A black background with white text&#10;&#10;Description automatically generated">
            <a:extLst>
              <a:ext uri="{FF2B5EF4-FFF2-40B4-BE49-F238E27FC236}">
                <a16:creationId xmlns:a16="http://schemas.microsoft.com/office/drawing/2014/main" id="{107557D6-124E-D6FD-6B55-BF13D7554EDD}"/>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346382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ubheader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2">
            <a:extLst>
              <a:ext uri="{FF2B5EF4-FFF2-40B4-BE49-F238E27FC236}">
                <a16:creationId xmlns:a16="http://schemas.microsoft.com/office/drawing/2014/main" id="{FE5F6696-BA84-695A-3796-35A701654CEF}"/>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6D16709D-4E8A-66A2-FE01-1DE7F4B6E5AD}"/>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0" name="Content Placeholder 2">
            <a:extLst>
              <a:ext uri="{FF2B5EF4-FFF2-40B4-BE49-F238E27FC236}">
                <a16:creationId xmlns:a16="http://schemas.microsoft.com/office/drawing/2014/main" id="{A44F4AA3-C281-1CF9-C283-8453E406ECA3}"/>
              </a:ext>
            </a:extLst>
          </p:cNvPr>
          <p:cNvSpPr>
            <a:spLocks noGrp="1"/>
          </p:cNvSpPr>
          <p:nvPr>
            <p:ph idx="13"/>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1" name="Content Placeholder 2">
            <a:extLst>
              <a:ext uri="{FF2B5EF4-FFF2-40B4-BE49-F238E27FC236}">
                <a16:creationId xmlns:a16="http://schemas.microsoft.com/office/drawing/2014/main" id="{C08F9F12-FA4C-3591-25E7-A61547DAFD4F}"/>
              </a:ext>
            </a:extLst>
          </p:cNvPr>
          <p:cNvSpPr>
            <a:spLocks noGrp="1"/>
          </p:cNvSpPr>
          <p:nvPr>
            <p:ph idx="14"/>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pic>
        <p:nvPicPr>
          <p:cNvPr id="9" name="Picture 8" descr="A black background with white text&#10;&#10;Description automatically generated">
            <a:extLst>
              <a:ext uri="{FF2B5EF4-FFF2-40B4-BE49-F238E27FC236}">
                <a16:creationId xmlns:a16="http://schemas.microsoft.com/office/drawing/2014/main" id="{FE6BAF19-F882-3A88-3A60-8C3AFCC25583}"/>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97411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head and Phot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04E55C74-F6E9-901F-E5AB-3378EA5A62F8}"/>
              </a:ext>
            </a:extLst>
          </p:cNvPr>
          <p:cNvSpPr>
            <a:spLocks noGrp="1"/>
          </p:cNvSpPr>
          <p:nvPr>
            <p:ph type="pic" sz="quarter" idx="10"/>
          </p:nvPr>
        </p:nvSpPr>
        <p:spPr>
          <a:xfrm>
            <a:off x="6194427" y="2444436"/>
            <a:ext cx="5157785" cy="3749040"/>
          </a:xfrm>
        </p:spPr>
        <p:txBody>
          <a:bodyPr/>
          <a:lstStyle>
            <a:lvl1pPr>
              <a:defRPr b="0" i="0">
                <a:latin typeface="Swiss721 BT WGL4" panose="020B0504020202020204"/>
              </a:defRPr>
            </a:lvl1pPr>
          </a:lstStyle>
          <a:p>
            <a:endParaRPr lang="en-US" dirty="0"/>
          </a:p>
        </p:txBody>
      </p:sp>
    </p:spTree>
    <p:extLst>
      <p:ext uri="{BB962C8B-B14F-4D97-AF65-F5344CB8AC3E}">
        <p14:creationId xmlns:p14="http://schemas.microsoft.com/office/powerpoint/2010/main" val="219948374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A1628A07-E6DC-5020-EA14-C32873F73F31}"/>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55F8E385-5800-BF55-6607-255848B01CAB}"/>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F480A023-39D9-F523-0EAB-DCE8EA9948E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80E82CEA-1366-C49C-6889-666097614602}"/>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2" name="Picture Placeholder 11">
            <a:extLst>
              <a:ext uri="{FF2B5EF4-FFF2-40B4-BE49-F238E27FC236}">
                <a16:creationId xmlns:a16="http://schemas.microsoft.com/office/drawing/2014/main" id="{C0BBC15E-22E3-4E02-CB65-BFD229924075}"/>
              </a:ext>
            </a:extLst>
          </p:cNvPr>
          <p:cNvSpPr>
            <a:spLocks noGrp="1"/>
          </p:cNvSpPr>
          <p:nvPr>
            <p:ph type="pic" sz="quarter" idx="14"/>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16" name="Picture Placeholder 11">
            <a:extLst>
              <a:ext uri="{FF2B5EF4-FFF2-40B4-BE49-F238E27FC236}">
                <a16:creationId xmlns:a16="http://schemas.microsoft.com/office/drawing/2014/main" id="{7E2511CA-8183-D049-49DB-8A6DEC788D5B}"/>
              </a:ext>
            </a:extLst>
          </p:cNvPr>
          <p:cNvSpPr>
            <a:spLocks noGrp="1"/>
          </p:cNvSpPr>
          <p:nvPr>
            <p:ph type="pic" sz="quarter" idx="15"/>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7" name="Picture Placeholder 11">
            <a:extLst>
              <a:ext uri="{FF2B5EF4-FFF2-40B4-BE49-F238E27FC236}">
                <a16:creationId xmlns:a16="http://schemas.microsoft.com/office/drawing/2014/main" id="{AEB8C95F-D354-B1A3-2064-2E695024E7A2}"/>
              </a:ext>
            </a:extLst>
          </p:cNvPr>
          <p:cNvSpPr>
            <a:spLocks noGrp="1"/>
          </p:cNvSpPr>
          <p:nvPr>
            <p:ph type="pic" sz="quarter" idx="16"/>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8" name="Picture Placeholder 11">
            <a:extLst>
              <a:ext uri="{FF2B5EF4-FFF2-40B4-BE49-F238E27FC236}">
                <a16:creationId xmlns:a16="http://schemas.microsoft.com/office/drawing/2014/main" id="{A03542E7-9448-F7EC-D06A-950730EA2927}"/>
              </a:ext>
            </a:extLst>
          </p:cNvPr>
          <p:cNvSpPr>
            <a:spLocks noGrp="1"/>
          </p:cNvSpPr>
          <p:nvPr>
            <p:ph type="pic" sz="quarter" idx="17"/>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pic>
        <p:nvPicPr>
          <p:cNvPr id="11" name="Picture 10" descr="A black background with white text&#10;&#10;Description automatically generated">
            <a:extLst>
              <a:ext uri="{FF2B5EF4-FFF2-40B4-BE49-F238E27FC236}">
                <a16:creationId xmlns:a16="http://schemas.microsoft.com/office/drawing/2014/main" id="{ED4A84A4-27DE-F28B-5872-7A69034E4F9E}"/>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115197768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ubheader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2">
            <a:extLst>
              <a:ext uri="{FF2B5EF4-FFF2-40B4-BE49-F238E27FC236}">
                <a16:creationId xmlns:a16="http://schemas.microsoft.com/office/drawing/2014/main" id="{39DBEB95-7844-A7F4-9873-1BF8B55DF403}"/>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2" name="Content Placeholder 2">
            <a:extLst>
              <a:ext uri="{FF2B5EF4-FFF2-40B4-BE49-F238E27FC236}">
                <a16:creationId xmlns:a16="http://schemas.microsoft.com/office/drawing/2014/main" id="{8D4A1FFA-60DD-7AE4-1B57-10D24F72DA17}"/>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8E03C508-1FBF-60E7-CF97-767315C69988}"/>
              </a:ext>
            </a:extLst>
          </p:cNvPr>
          <p:cNvSpPr>
            <a:spLocks noGrp="1"/>
          </p:cNvSpPr>
          <p:nvPr>
            <p:ph idx="13"/>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44C6B0C0-B46B-88C8-68CD-8EB718150622}"/>
              </a:ext>
            </a:extLst>
          </p:cNvPr>
          <p:cNvSpPr>
            <a:spLocks noGrp="1"/>
          </p:cNvSpPr>
          <p:nvPr>
            <p:ph idx="14"/>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Rectangle 14">
            <a:extLst>
              <a:ext uri="{FF2B5EF4-FFF2-40B4-BE49-F238E27FC236}">
                <a16:creationId xmlns:a16="http://schemas.microsoft.com/office/drawing/2014/main" id="{12CB91A0-7192-3F70-0848-76D4C3EB6F8C}"/>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6" name="Rectangle 15">
            <a:extLst>
              <a:ext uri="{FF2B5EF4-FFF2-40B4-BE49-F238E27FC236}">
                <a16:creationId xmlns:a16="http://schemas.microsoft.com/office/drawing/2014/main" id="{0017C5B7-7ECA-CEC5-7903-CE9E0B583F80}"/>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7" name="Rectangle 16">
            <a:extLst>
              <a:ext uri="{FF2B5EF4-FFF2-40B4-BE49-F238E27FC236}">
                <a16:creationId xmlns:a16="http://schemas.microsoft.com/office/drawing/2014/main" id="{8A635F0D-D86D-EE88-93C3-EF774E04F97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8" name="Rectangle 17">
            <a:extLst>
              <a:ext uri="{FF2B5EF4-FFF2-40B4-BE49-F238E27FC236}">
                <a16:creationId xmlns:a16="http://schemas.microsoft.com/office/drawing/2014/main" id="{3F5592E7-4281-F2B0-600D-34EBE8798DE8}"/>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Picture Placeholder 11">
            <a:extLst>
              <a:ext uri="{FF2B5EF4-FFF2-40B4-BE49-F238E27FC236}">
                <a16:creationId xmlns:a16="http://schemas.microsoft.com/office/drawing/2014/main" id="{C37C0E40-6E38-28C5-B3C1-11F71373A363}"/>
              </a:ext>
            </a:extLst>
          </p:cNvPr>
          <p:cNvSpPr>
            <a:spLocks noGrp="1"/>
          </p:cNvSpPr>
          <p:nvPr>
            <p:ph type="pic" sz="quarter" idx="15"/>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8" name="Picture Placeholder 11">
            <a:extLst>
              <a:ext uri="{FF2B5EF4-FFF2-40B4-BE49-F238E27FC236}">
                <a16:creationId xmlns:a16="http://schemas.microsoft.com/office/drawing/2014/main" id="{07843123-C739-D836-4963-83D3A08A7F3A}"/>
              </a:ext>
            </a:extLst>
          </p:cNvPr>
          <p:cNvSpPr>
            <a:spLocks noGrp="1"/>
          </p:cNvSpPr>
          <p:nvPr>
            <p:ph type="pic" sz="quarter" idx="16"/>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0" name="Picture Placeholder 11">
            <a:extLst>
              <a:ext uri="{FF2B5EF4-FFF2-40B4-BE49-F238E27FC236}">
                <a16:creationId xmlns:a16="http://schemas.microsoft.com/office/drawing/2014/main" id="{087CA764-1218-C3E1-DC3B-326942F56E99}"/>
              </a:ext>
            </a:extLst>
          </p:cNvPr>
          <p:cNvSpPr>
            <a:spLocks noGrp="1"/>
          </p:cNvSpPr>
          <p:nvPr>
            <p:ph type="pic" sz="quarter" idx="17"/>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1" name="Picture Placeholder 11">
            <a:extLst>
              <a:ext uri="{FF2B5EF4-FFF2-40B4-BE49-F238E27FC236}">
                <a16:creationId xmlns:a16="http://schemas.microsoft.com/office/drawing/2014/main" id="{562D4A2C-7D26-7251-060A-A94510F6C991}"/>
              </a:ext>
            </a:extLst>
          </p:cNvPr>
          <p:cNvSpPr>
            <a:spLocks noGrp="1"/>
          </p:cNvSpPr>
          <p:nvPr>
            <p:ph type="pic" sz="quarter" idx="18"/>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pic>
        <p:nvPicPr>
          <p:cNvPr id="19" name="Picture 18" descr="A black background with white text&#10;&#10;Description automatically generated">
            <a:extLst>
              <a:ext uri="{FF2B5EF4-FFF2-40B4-BE49-F238E27FC236}">
                <a16:creationId xmlns:a16="http://schemas.microsoft.com/office/drawing/2014/main" id="{FD328664-CB19-5BF9-F719-629870702E2A}"/>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36339276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pic>
        <p:nvPicPr>
          <p:cNvPr id="5" name="Picture 4" descr="A black background with white text&#10;&#10;Description automatically generated">
            <a:extLst>
              <a:ext uri="{FF2B5EF4-FFF2-40B4-BE49-F238E27FC236}">
                <a16:creationId xmlns:a16="http://schemas.microsoft.com/office/drawing/2014/main" id="{F69BF137-9896-C481-BB0C-474A6248B2A3}"/>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E69D1525-AE81-E0D9-117C-D3A006B12B76}"/>
              </a:ext>
            </a:extLst>
          </p:cNvPr>
          <p:cNvPicPr>
            <a:picLocks noChangeAspect="1"/>
          </p:cNvPicPr>
          <p:nvPr userDrawn="1"/>
        </p:nvPicPr>
        <p:blipFill rotWithShape="1">
          <a:blip r:embed="rId2"/>
          <a:srcRect r="58978"/>
          <a:stretch/>
        </p:blipFill>
        <p:spPr>
          <a:xfrm>
            <a:off x="1245064" y="222681"/>
            <a:ext cx="1045170" cy="489936"/>
          </a:xfrm>
          <a:prstGeom prst="rect">
            <a:avLst/>
          </a:prstGeom>
        </p:spPr>
      </p:pic>
    </p:spTree>
    <p:extLst>
      <p:ext uri="{BB962C8B-B14F-4D97-AF65-F5344CB8AC3E}">
        <p14:creationId xmlns:p14="http://schemas.microsoft.com/office/powerpoint/2010/main" val="33324090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ix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71860DE9-A8C3-BB4B-BC7A-AC5CD26E02B5}"/>
              </a:ext>
            </a:extLst>
          </p:cNvPr>
          <p:cNvSpPr/>
          <p:nvPr/>
        </p:nvSpPr>
        <p:spPr>
          <a:xfrm rot="16200000">
            <a:off x="1736243"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5" name="Rectangle 4">
            <a:extLst>
              <a:ext uri="{FF2B5EF4-FFF2-40B4-BE49-F238E27FC236}">
                <a16:creationId xmlns:a16="http://schemas.microsoft.com/office/drawing/2014/main" id="{FD2F3679-60A1-F5C1-0DE6-FB1186E1FEFF}"/>
              </a:ext>
            </a:extLst>
          </p:cNvPr>
          <p:cNvSpPr/>
          <p:nvPr/>
        </p:nvSpPr>
        <p:spPr>
          <a:xfrm rot="16200000">
            <a:off x="3537238"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6" name="Rectangle 5">
            <a:extLst>
              <a:ext uri="{FF2B5EF4-FFF2-40B4-BE49-F238E27FC236}">
                <a16:creationId xmlns:a16="http://schemas.microsoft.com/office/drawing/2014/main" id="{DBB226F0-129B-53BA-525B-C0067E5BE225}"/>
              </a:ext>
            </a:extLst>
          </p:cNvPr>
          <p:cNvSpPr/>
          <p:nvPr/>
        </p:nvSpPr>
        <p:spPr>
          <a:xfrm rot="16200000">
            <a:off x="5333976"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DECF1E25-B0EE-0F4D-7406-6C3EEBA106C9}"/>
              </a:ext>
            </a:extLst>
          </p:cNvPr>
          <p:cNvSpPr/>
          <p:nvPr/>
        </p:nvSpPr>
        <p:spPr>
          <a:xfrm rot="16200000">
            <a:off x="7129814" y="2210837"/>
            <a:ext cx="199292" cy="15880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Rectangle 8">
            <a:extLst>
              <a:ext uri="{FF2B5EF4-FFF2-40B4-BE49-F238E27FC236}">
                <a16:creationId xmlns:a16="http://schemas.microsoft.com/office/drawing/2014/main" id="{C72F4693-3EFB-F01F-FFE5-99B8FB92EDA7}"/>
              </a:ext>
            </a:extLst>
          </p:cNvPr>
          <p:cNvSpPr/>
          <p:nvPr/>
        </p:nvSpPr>
        <p:spPr>
          <a:xfrm rot="16200000">
            <a:off x="8929909"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67C369D6-5A6A-FAFF-23D2-0E09CA3B498B}"/>
              </a:ext>
            </a:extLst>
          </p:cNvPr>
          <p:cNvSpPr/>
          <p:nvPr/>
        </p:nvSpPr>
        <p:spPr>
          <a:xfrm rot="16200000">
            <a:off x="10730904"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1" name="Text Placeholder 2">
            <a:extLst>
              <a:ext uri="{FF2B5EF4-FFF2-40B4-BE49-F238E27FC236}">
                <a16:creationId xmlns:a16="http://schemas.microsoft.com/office/drawing/2014/main" id="{2616ADD3-5E71-46F7-CCF8-3103BEBDB42C}"/>
              </a:ext>
            </a:extLst>
          </p:cNvPr>
          <p:cNvSpPr>
            <a:spLocks noGrp="1"/>
          </p:cNvSpPr>
          <p:nvPr>
            <p:ph idx="1"/>
          </p:nvPr>
        </p:nvSpPr>
        <p:spPr>
          <a:xfrm>
            <a:off x="103624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2" name="Text Placeholder 2">
            <a:extLst>
              <a:ext uri="{FF2B5EF4-FFF2-40B4-BE49-F238E27FC236}">
                <a16:creationId xmlns:a16="http://schemas.microsoft.com/office/drawing/2014/main" id="{96D2DF5E-5B3B-0A89-C177-7F37180635FE}"/>
              </a:ext>
            </a:extLst>
          </p:cNvPr>
          <p:cNvSpPr>
            <a:spLocks noGrp="1"/>
          </p:cNvSpPr>
          <p:nvPr>
            <p:ph idx="10"/>
          </p:nvPr>
        </p:nvSpPr>
        <p:spPr>
          <a:xfrm>
            <a:off x="283567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3" name="Text Placeholder 2">
            <a:extLst>
              <a:ext uri="{FF2B5EF4-FFF2-40B4-BE49-F238E27FC236}">
                <a16:creationId xmlns:a16="http://schemas.microsoft.com/office/drawing/2014/main" id="{FB0DF393-1581-92BC-BC4C-9E9BEBC62458}"/>
              </a:ext>
            </a:extLst>
          </p:cNvPr>
          <p:cNvSpPr>
            <a:spLocks noGrp="1"/>
          </p:cNvSpPr>
          <p:nvPr>
            <p:ph idx="11"/>
          </p:nvPr>
        </p:nvSpPr>
        <p:spPr>
          <a:xfrm>
            <a:off x="465625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4" name="Text Placeholder 2">
            <a:extLst>
              <a:ext uri="{FF2B5EF4-FFF2-40B4-BE49-F238E27FC236}">
                <a16:creationId xmlns:a16="http://schemas.microsoft.com/office/drawing/2014/main" id="{71A164BF-7552-8BC6-242D-E1010C7B3CA4}"/>
              </a:ext>
            </a:extLst>
          </p:cNvPr>
          <p:cNvSpPr>
            <a:spLocks noGrp="1"/>
          </p:cNvSpPr>
          <p:nvPr>
            <p:ph idx="12"/>
          </p:nvPr>
        </p:nvSpPr>
        <p:spPr>
          <a:xfrm>
            <a:off x="6448026"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5" name="Text Placeholder 2">
            <a:extLst>
              <a:ext uri="{FF2B5EF4-FFF2-40B4-BE49-F238E27FC236}">
                <a16:creationId xmlns:a16="http://schemas.microsoft.com/office/drawing/2014/main" id="{E9E56A5C-76C7-9BC4-2D47-9D333C614D8C}"/>
              </a:ext>
            </a:extLst>
          </p:cNvPr>
          <p:cNvSpPr>
            <a:spLocks noGrp="1"/>
          </p:cNvSpPr>
          <p:nvPr>
            <p:ph idx="13"/>
          </p:nvPr>
        </p:nvSpPr>
        <p:spPr>
          <a:xfrm>
            <a:off x="8239800"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6" name="Text Placeholder 2">
            <a:extLst>
              <a:ext uri="{FF2B5EF4-FFF2-40B4-BE49-F238E27FC236}">
                <a16:creationId xmlns:a16="http://schemas.microsoft.com/office/drawing/2014/main" id="{77435FE5-1CB2-9DBC-8807-0128231C4336}"/>
              </a:ext>
            </a:extLst>
          </p:cNvPr>
          <p:cNvSpPr>
            <a:spLocks noGrp="1"/>
          </p:cNvSpPr>
          <p:nvPr>
            <p:ph idx="14"/>
          </p:nvPr>
        </p:nvSpPr>
        <p:spPr>
          <a:xfrm>
            <a:off x="10035627" y="2359600"/>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7" name="Text Placeholder 2">
            <a:extLst>
              <a:ext uri="{FF2B5EF4-FFF2-40B4-BE49-F238E27FC236}">
                <a16:creationId xmlns:a16="http://schemas.microsoft.com/office/drawing/2014/main" id="{DF710143-C859-2F4E-5F2B-A48036F25374}"/>
              </a:ext>
            </a:extLst>
          </p:cNvPr>
          <p:cNvSpPr>
            <a:spLocks noGrp="1"/>
          </p:cNvSpPr>
          <p:nvPr>
            <p:ph idx="15" hasCustomPrompt="1"/>
          </p:nvPr>
        </p:nvSpPr>
        <p:spPr>
          <a:xfrm>
            <a:off x="103624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8" name="Text Placeholder 2">
            <a:extLst>
              <a:ext uri="{FF2B5EF4-FFF2-40B4-BE49-F238E27FC236}">
                <a16:creationId xmlns:a16="http://schemas.microsoft.com/office/drawing/2014/main" id="{1A4EE96E-4FCC-DC70-F40D-BD0CA9C6FD49}"/>
              </a:ext>
            </a:extLst>
          </p:cNvPr>
          <p:cNvSpPr>
            <a:spLocks noGrp="1"/>
          </p:cNvSpPr>
          <p:nvPr>
            <p:ph idx="16" hasCustomPrompt="1"/>
          </p:nvPr>
        </p:nvSpPr>
        <p:spPr>
          <a:xfrm>
            <a:off x="283567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9" name="Text Placeholder 2">
            <a:extLst>
              <a:ext uri="{FF2B5EF4-FFF2-40B4-BE49-F238E27FC236}">
                <a16:creationId xmlns:a16="http://schemas.microsoft.com/office/drawing/2014/main" id="{9ED5331B-F44F-9E68-8586-E7738404ABD6}"/>
              </a:ext>
            </a:extLst>
          </p:cNvPr>
          <p:cNvSpPr>
            <a:spLocks noGrp="1"/>
          </p:cNvSpPr>
          <p:nvPr>
            <p:ph idx="17" hasCustomPrompt="1"/>
          </p:nvPr>
        </p:nvSpPr>
        <p:spPr>
          <a:xfrm>
            <a:off x="465625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0" name="Text Placeholder 2">
            <a:extLst>
              <a:ext uri="{FF2B5EF4-FFF2-40B4-BE49-F238E27FC236}">
                <a16:creationId xmlns:a16="http://schemas.microsoft.com/office/drawing/2014/main" id="{6D1485FD-1F5D-F0F0-52F7-CA33C5CCD9D5}"/>
              </a:ext>
            </a:extLst>
          </p:cNvPr>
          <p:cNvSpPr>
            <a:spLocks noGrp="1"/>
          </p:cNvSpPr>
          <p:nvPr>
            <p:ph idx="18" hasCustomPrompt="1"/>
          </p:nvPr>
        </p:nvSpPr>
        <p:spPr>
          <a:xfrm>
            <a:off x="6448026"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1" name="Text Placeholder 2">
            <a:extLst>
              <a:ext uri="{FF2B5EF4-FFF2-40B4-BE49-F238E27FC236}">
                <a16:creationId xmlns:a16="http://schemas.microsoft.com/office/drawing/2014/main" id="{B8A84B6D-9C2A-F16C-9653-A18A1EF1F812}"/>
              </a:ext>
            </a:extLst>
          </p:cNvPr>
          <p:cNvSpPr>
            <a:spLocks noGrp="1"/>
          </p:cNvSpPr>
          <p:nvPr>
            <p:ph idx="19" hasCustomPrompt="1"/>
          </p:nvPr>
        </p:nvSpPr>
        <p:spPr>
          <a:xfrm>
            <a:off x="8239800"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2" name="Text Placeholder 2">
            <a:extLst>
              <a:ext uri="{FF2B5EF4-FFF2-40B4-BE49-F238E27FC236}">
                <a16:creationId xmlns:a16="http://schemas.microsoft.com/office/drawing/2014/main" id="{194570C5-9539-808D-7060-00AAD3F2C890}"/>
              </a:ext>
            </a:extLst>
          </p:cNvPr>
          <p:cNvSpPr>
            <a:spLocks noGrp="1"/>
          </p:cNvSpPr>
          <p:nvPr>
            <p:ph idx="20" hasCustomPrompt="1"/>
          </p:nvPr>
        </p:nvSpPr>
        <p:spPr>
          <a:xfrm>
            <a:off x="10035627" y="3334960"/>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Tree>
    <p:extLst>
      <p:ext uri="{BB962C8B-B14F-4D97-AF65-F5344CB8AC3E}">
        <p14:creationId xmlns:p14="http://schemas.microsoft.com/office/powerpoint/2010/main" val="401516589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095316"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0ED0AD21-1CEC-7EA6-AAD5-AF733C00D6F4}"/>
              </a:ext>
            </a:extLst>
          </p:cNvPr>
          <p:cNvSpPr/>
          <p:nvPr/>
        </p:nvSpPr>
        <p:spPr>
          <a:xfrm rot="5400000">
            <a:off x="2547141" y="812704"/>
            <a:ext cx="199292" cy="31029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7D5EB69F-9EA6-BA12-608F-09B3239AA3D4}"/>
              </a:ext>
            </a:extLst>
          </p:cNvPr>
          <p:cNvSpPr/>
          <p:nvPr/>
        </p:nvSpPr>
        <p:spPr>
          <a:xfrm rot="5400000">
            <a:off x="5996355" y="814709"/>
            <a:ext cx="199292" cy="30989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70AE28C2-55F9-97B9-C058-4673837B9848}"/>
              </a:ext>
            </a:extLst>
          </p:cNvPr>
          <p:cNvSpPr/>
          <p:nvPr/>
        </p:nvSpPr>
        <p:spPr>
          <a:xfrm rot="5400000">
            <a:off x="9506179" y="814709"/>
            <a:ext cx="199292" cy="3098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Content Placeholder 2">
            <a:extLst>
              <a:ext uri="{FF2B5EF4-FFF2-40B4-BE49-F238E27FC236}">
                <a16:creationId xmlns:a16="http://schemas.microsoft.com/office/drawing/2014/main" id="{610DF258-546C-3A3B-31FF-2A4FE9500D18}"/>
              </a:ext>
            </a:extLst>
          </p:cNvPr>
          <p:cNvSpPr>
            <a:spLocks noGrp="1"/>
          </p:cNvSpPr>
          <p:nvPr>
            <p:ph idx="11"/>
          </p:nvPr>
        </p:nvSpPr>
        <p:spPr>
          <a:xfrm>
            <a:off x="4546534"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2DD89F3C-E603-071F-92DE-62082649EFF9}"/>
              </a:ext>
            </a:extLst>
          </p:cNvPr>
          <p:cNvSpPr>
            <a:spLocks noGrp="1"/>
          </p:cNvSpPr>
          <p:nvPr>
            <p:ph idx="12"/>
          </p:nvPr>
        </p:nvSpPr>
        <p:spPr>
          <a:xfrm>
            <a:off x="8056359"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A black background with white text&#10;&#10;Description automatically generated">
            <a:extLst>
              <a:ext uri="{FF2B5EF4-FFF2-40B4-BE49-F238E27FC236}">
                <a16:creationId xmlns:a16="http://schemas.microsoft.com/office/drawing/2014/main" id="{EBE58328-63F5-CAB8-ED18-DDB829CD1936}"/>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3095059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hree Marks Sidewa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834904" y="2370022"/>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7C61ADA-A4BD-5573-0634-1030DABAFB7F}"/>
              </a:ext>
            </a:extLst>
          </p:cNvPr>
          <p:cNvSpPr/>
          <p:nvPr/>
        </p:nvSpPr>
        <p:spPr>
          <a:xfrm>
            <a:off x="1164069" y="3611415"/>
            <a:ext cx="199292" cy="78418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6" name="Rectangle 5">
            <a:extLst>
              <a:ext uri="{FF2B5EF4-FFF2-40B4-BE49-F238E27FC236}">
                <a16:creationId xmlns:a16="http://schemas.microsoft.com/office/drawing/2014/main" id="{C4D2AEB9-555C-DC1B-FA32-D34F8DFE49D6}"/>
              </a:ext>
            </a:extLst>
          </p:cNvPr>
          <p:cNvSpPr/>
          <p:nvPr/>
        </p:nvSpPr>
        <p:spPr>
          <a:xfrm>
            <a:off x="1164069" y="4739164"/>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2" name="Rectangle 11">
            <a:extLst>
              <a:ext uri="{FF2B5EF4-FFF2-40B4-BE49-F238E27FC236}">
                <a16:creationId xmlns:a16="http://schemas.microsoft.com/office/drawing/2014/main" id="{4CCAB450-AA0D-0807-4460-41C8F591E57C}"/>
              </a:ext>
            </a:extLst>
          </p:cNvPr>
          <p:cNvSpPr/>
          <p:nvPr/>
        </p:nvSpPr>
        <p:spPr>
          <a:xfrm>
            <a:off x="1164069" y="2484679"/>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4" name="Content Placeholder 2">
            <a:extLst>
              <a:ext uri="{FF2B5EF4-FFF2-40B4-BE49-F238E27FC236}">
                <a16:creationId xmlns:a16="http://schemas.microsoft.com/office/drawing/2014/main" id="{DE82CFD0-947C-AE83-FF87-DB93EA2C32C1}"/>
              </a:ext>
            </a:extLst>
          </p:cNvPr>
          <p:cNvSpPr>
            <a:spLocks noGrp="1"/>
          </p:cNvSpPr>
          <p:nvPr>
            <p:ph idx="11"/>
          </p:nvPr>
        </p:nvSpPr>
        <p:spPr>
          <a:xfrm>
            <a:off x="1834904" y="3494891"/>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A953CEC-7581-9C8E-82B2-1EFFD2A2F4A7}"/>
              </a:ext>
            </a:extLst>
          </p:cNvPr>
          <p:cNvSpPr>
            <a:spLocks noGrp="1"/>
          </p:cNvSpPr>
          <p:nvPr>
            <p:ph idx="12"/>
          </p:nvPr>
        </p:nvSpPr>
        <p:spPr>
          <a:xfrm>
            <a:off x="1834904" y="4627828"/>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a:extLst>
              <a:ext uri="{FF2B5EF4-FFF2-40B4-BE49-F238E27FC236}">
                <a16:creationId xmlns:a16="http://schemas.microsoft.com/office/drawing/2014/main" id="{9578A23F-5323-C4C4-E508-713E7670F4E5}"/>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11282657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hree Marks Sidewa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834904" y="1983942"/>
            <a:ext cx="9518896" cy="676716"/>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7C61ADA-A4BD-5573-0634-1030DABAFB7F}"/>
              </a:ext>
            </a:extLst>
          </p:cNvPr>
          <p:cNvSpPr/>
          <p:nvPr/>
        </p:nvSpPr>
        <p:spPr>
          <a:xfrm>
            <a:off x="1164069" y="3138975"/>
            <a:ext cx="199292" cy="52758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6" name="Rectangle 5">
            <a:extLst>
              <a:ext uri="{FF2B5EF4-FFF2-40B4-BE49-F238E27FC236}">
                <a16:creationId xmlns:a16="http://schemas.microsoft.com/office/drawing/2014/main" id="{C4D2AEB9-555C-DC1B-FA32-D34F8DFE49D6}"/>
              </a:ext>
            </a:extLst>
          </p:cNvPr>
          <p:cNvSpPr/>
          <p:nvPr/>
        </p:nvSpPr>
        <p:spPr>
          <a:xfrm>
            <a:off x="1164069" y="4215924"/>
            <a:ext cx="199292" cy="5269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2" name="Rectangle 11">
            <a:extLst>
              <a:ext uri="{FF2B5EF4-FFF2-40B4-BE49-F238E27FC236}">
                <a16:creationId xmlns:a16="http://schemas.microsoft.com/office/drawing/2014/main" id="{4CCAB450-AA0D-0807-4460-41C8F591E57C}"/>
              </a:ext>
            </a:extLst>
          </p:cNvPr>
          <p:cNvSpPr/>
          <p:nvPr/>
        </p:nvSpPr>
        <p:spPr>
          <a:xfrm>
            <a:off x="1164069" y="2063039"/>
            <a:ext cx="199292" cy="5269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4" name="Content Placeholder 2">
            <a:extLst>
              <a:ext uri="{FF2B5EF4-FFF2-40B4-BE49-F238E27FC236}">
                <a16:creationId xmlns:a16="http://schemas.microsoft.com/office/drawing/2014/main" id="{DE82CFD0-947C-AE83-FF87-DB93EA2C32C1}"/>
              </a:ext>
            </a:extLst>
          </p:cNvPr>
          <p:cNvSpPr>
            <a:spLocks noGrp="1"/>
          </p:cNvSpPr>
          <p:nvPr>
            <p:ph idx="11"/>
          </p:nvPr>
        </p:nvSpPr>
        <p:spPr>
          <a:xfrm>
            <a:off x="1834904" y="3058011"/>
            <a:ext cx="9518896" cy="676716"/>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A953CEC-7581-9C8E-82B2-1EFFD2A2F4A7}"/>
              </a:ext>
            </a:extLst>
          </p:cNvPr>
          <p:cNvSpPr>
            <a:spLocks noGrp="1"/>
          </p:cNvSpPr>
          <p:nvPr>
            <p:ph idx="12"/>
          </p:nvPr>
        </p:nvSpPr>
        <p:spPr>
          <a:xfrm>
            <a:off x="1834904" y="4140148"/>
            <a:ext cx="9518896" cy="676716"/>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a:extLst>
              <a:ext uri="{FF2B5EF4-FFF2-40B4-BE49-F238E27FC236}">
                <a16:creationId xmlns:a16="http://schemas.microsoft.com/office/drawing/2014/main" id="{9578A23F-5323-C4C4-E508-713E7670F4E5}"/>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
        <p:nvSpPr>
          <p:cNvPr id="5" name="Rectangle 4">
            <a:extLst>
              <a:ext uri="{FF2B5EF4-FFF2-40B4-BE49-F238E27FC236}">
                <a16:creationId xmlns:a16="http://schemas.microsoft.com/office/drawing/2014/main" id="{0B62643A-5500-42E9-4B7B-B9AC9F6ACC57}"/>
              </a:ext>
            </a:extLst>
          </p:cNvPr>
          <p:cNvSpPr/>
          <p:nvPr userDrawn="1"/>
        </p:nvSpPr>
        <p:spPr>
          <a:xfrm>
            <a:off x="1164069" y="5291860"/>
            <a:ext cx="199292" cy="5269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7" name="Content Placeholder 2">
            <a:extLst>
              <a:ext uri="{FF2B5EF4-FFF2-40B4-BE49-F238E27FC236}">
                <a16:creationId xmlns:a16="http://schemas.microsoft.com/office/drawing/2014/main" id="{2E2C5D11-B4F3-0A82-3142-F9EEF12DB909}"/>
              </a:ext>
            </a:extLst>
          </p:cNvPr>
          <p:cNvSpPr>
            <a:spLocks noGrp="1"/>
          </p:cNvSpPr>
          <p:nvPr>
            <p:ph idx="13"/>
          </p:nvPr>
        </p:nvSpPr>
        <p:spPr>
          <a:xfrm>
            <a:off x="1834904" y="5216084"/>
            <a:ext cx="9518896" cy="676716"/>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99716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41C7E742-36AA-260C-6734-38FEFE618C5B}"/>
              </a:ext>
            </a:extLst>
          </p:cNvPr>
          <p:cNvPicPr>
            <a:picLocks noChangeAspect="1"/>
          </p:cNvPicPr>
          <p:nvPr userDrawn="1"/>
        </p:nvPicPr>
        <p:blipFill rotWithShape="1">
          <a:blip r:embed="rId2"/>
          <a:srcRect r="58978"/>
          <a:stretch/>
        </p:blipFill>
        <p:spPr>
          <a:xfrm>
            <a:off x="1092664" y="70281"/>
            <a:ext cx="1045170" cy="489936"/>
          </a:xfrm>
          <a:prstGeom prst="rect">
            <a:avLst/>
          </a:prstGeom>
        </p:spPr>
      </p:pic>
    </p:spTree>
    <p:extLst>
      <p:ext uri="{BB962C8B-B14F-4D97-AF65-F5344CB8AC3E}">
        <p14:creationId xmlns:p14="http://schemas.microsoft.com/office/powerpoint/2010/main" val="347598197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088D4E5F-3FB1-EB5C-A06E-8A23FA36160D}"/>
              </a:ext>
            </a:extLst>
          </p:cNvPr>
          <p:cNvPicPr>
            <a:picLocks noChangeAspect="1"/>
          </p:cNvPicPr>
          <p:nvPr/>
        </p:nvPicPr>
        <p:blipFill>
          <a:blip r:embed="rId2"/>
          <a:stretch>
            <a:fillRect/>
          </a:stretch>
        </p:blipFill>
        <p:spPr>
          <a:xfrm>
            <a:off x="1036709" y="647867"/>
            <a:ext cx="1371600" cy="952333"/>
          </a:xfrm>
          <a:prstGeom prst="rect">
            <a:avLst/>
          </a:prstGeom>
        </p:spPr>
      </p:pic>
      <p:sp>
        <p:nvSpPr>
          <p:cNvPr id="9" name="Rectangle 8">
            <a:extLst>
              <a:ext uri="{FF2B5EF4-FFF2-40B4-BE49-F238E27FC236}">
                <a16:creationId xmlns:a16="http://schemas.microsoft.com/office/drawing/2014/main" id="{DA81BFAC-CF11-B562-A7B3-016A00E4DF2D}"/>
              </a:ext>
            </a:extLst>
          </p:cNvPr>
          <p:cNvSpPr/>
          <p:nvPr/>
        </p:nvSpPr>
        <p:spPr>
          <a:xfrm>
            <a:off x="0" y="0"/>
            <a:ext cx="12192000" cy="18288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45239504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2"/>
          <a:stretch>
            <a:fillRect/>
          </a:stretch>
        </p:blipFill>
        <p:spPr>
          <a:xfrm>
            <a:off x="1036709" y="600159"/>
            <a:ext cx="1371600" cy="952334"/>
          </a:xfrm>
          <a:prstGeom prst="rect">
            <a:avLst/>
          </a:prstGeom>
        </p:spPr>
      </p:pic>
      <p:sp>
        <p:nvSpPr>
          <p:cNvPr id="5" name="Rectangle 4">
            <a:extLst>
              <a:ext uri="{FF2B5EF4-FFF2-40B4-BE49-F238E27FC236}">
                <a16:creationId xmlns:a16="http://schemas.microsoft.com/office/drawing/2014/main" id="{76E62C56-2F67-10F4-75AA-1051F36B82FC}"/>
              </a:ext>
            </a:extLst>
          </p:cNvPr>
          <p:cNvSpPr/>
          <p:nvPr userDrawn="1"/>
        </p:nvSpPr>
        <p:spPr>
          <a:xfrm>
            <a:off x="0" y="0"/>
            <a:ext cx="12192000" cy="18288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174012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a:extLst>
              <a:ext uri="{FF2B5EF4-FFF2-40B4-BE49-F238E27FC236}">
                <a16:creationId xmlns:a16="http://schemas.microsoft.com/office/drawing/2014/main" id="{7C597BDF-7067-57DB-FFB9-B7BF0B08030B}"/>
              </a:ext>
            </a:extLst>
          </p:cNvPr>
          <p:cNvPicPr>
            <a:picLocks noChangeAspect="1"/>
          </p:cNvPicPr>
          <p:nvPr userDrawn="1"/>
        </p:nvPicPr>
        <p:blipFill>
          <a:blip r:embed="rId2"/>
          <a:stretch>
            <a:fillRect/>
          </a:stretch>
        </p:blipFill>
        <p:spPr>
          <a:xfrm>
            <a:off x="1036709" y="647866"/>
            <a:ext cx="1371600" cy="952334"/>
          </a:xfrm>
          <a:prstGeom prst="rect">
            <a:avLst/>
          </a:prstGeom>
        </p:spPr>
      </p:pic>
      <p:sp>
        <p:nvSpPr>
          <p:cNvPr id="5" name="Rectangle 4">
            <a:extLst>
              <a:ext uri="{FF2B5EF4-FFF2-40B4-BE49-F238E27FC236}">
                <a16:creationId xmlns:a16="http://schemas.microsoft.com/office/drawing/2014/main" id="{84C60EA4-2DF2-AD06-F34B-1DA6A6957B88}"/>
              </a:ext>
            </a:extLst>
          </p:cNvPr>
          <p:cNvSpPr/>
          <p:nvPr userDrawn="1"/>
        </p:nvSpPr>
        <p:spPr>
          <a:xfrm>
            <a:off x="0" y="0"/>
            <a:ext cx="12192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633624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435864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1B865C20-417F-1DE2-42FB-986AC2DA3EC5}"/>
              </a:ext>
            </a:extLst>
          </p:cNvPr>
          <p:cNvSpPr>
            <a:spLocks noGrp="1"/>
          </p:cNvSpPr>
          <p:nvPr>
            <p:ph sz="half" idx="10"/>
          </p:nvPr>
        </p:nvSpPr>
        <p:spPr>
          <a:xfrm>
            <a:off x="787908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487796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02F967-41D2-18CE-65F4-5481C0233B68}"/>
              </a:ext>
            </a:extLst>
          </p:cNvPr>
          <p:cNvPicPr>
            <a:picLocks noChangeAspect="1"/>
          </p:cNvPicPr>
          <p:nvPr userDrawn="1"/>
        </p:nvPicPr>
        <p:blipFill>
          <a:blip r:embed="rId2"/>
          <a:stretch>
            <a:fillRect/>
          </a:stretch>
        </p:blipFill>
        <p:spPr>
          <a:xfrm>
            <a:off x="1" y="1"/>
            <a:ext cx="12191999" cy="6857999"/>
          </a:xfrm>
          <a:prstGeom prst="rect">
            <a:avLst/>
          </a:prstGeom>
        </p:spPr>
      </p:pic>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3"/>
          <a:stretch>
            <a:fillRect/>
          </a:stretch>
        </p:blipFill>
        <p:spPr>
          <a:xfrm>
            <a:off x="1036709" y="600159"/>
            <a:ext cx="1371600" cy="952334"/>
          </a:xfrm>
          <a:prstGeom prst="rect">
            <a:avLst/>
          </a:prstGeom>
        </p:spPr>
      </p:pic>
      <p:sp>
        <p:nvSpPr>
          <p:cNvPr id="5" name="Rectangle 4">
            <a:extLst>
              <a:ext uri="{FF2B5EF4-FFF2-40B4-BE49-F238E27FC236}">
                <a16:creationId xmlns:a16="http://schemas.microsoft.com/office/drawing/2014/main" id="{6D7DBF85-A52E-B729-DF80-ACCB612DA6F8}"/>
              </a:ext>
            </a:extLst>
          </p:cNvPr>
          <p:cNvSpPr/>
          <p:nvPr userDrawn="1"/>
        </p:nvSpPr>
        <p:spPr>
          <a:xfrm>
            <a:off x="0" y="0"/>
            <a:ext cx="12192000" cy="18288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144434112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8" y="1709739"/>
            <a:ext cx="10310741" cy="246104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8" y="4589464"/>
            <a:ext cx="10310741"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CA38D66A-4F22-A284-D91C-8606D536E522}"/>
              </a:ext>
            </a:extLst>
          </p:cNvPr>
          <p:cNvSpPr/>
          <p:nvPr userDrawn="1"/>
        </p:nvSpPr>
        <p:spPr>
          <a:xfrm>
            <a:off x="0" y="6675120"/>
            <a:ext cx="12192000" cy="18288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5" name="Picture 4">
            <a:extLst>
              <a:ext uri="{FF2B5EF4-FFF2-40B4-BE49-F238E27FC236}">
                <a16:creationId xmlns:a16="http://schemas.microsoft.com/office/drawing/2014/main" id="{BBB80106-5212-9447-F2CE-4B98449FE43C}"/>
              </a:ext>
            </a:extLst>
          </p:cNvPr>
          <p:cNvPicPr>
            <a:picLocks noChangeAspect="1"/>
          </p:cNvPicPr>
          <p:nvPr userDrawn="1"/>
        </p:nvPicPr>
        <p:blipFill>
          <a:blip r:embed="rId2"/>
          <a:stretch>
            <a:fillRect/>
          </a:stretch>
        </p:blipFill>
        <p:spPr>
          <a:xfrm>
            <a:off x="288365" y="73025"/>
            <a:ext cx="652670" cy="453163"/>
          </a:xfrm>
          <a:prstGeom prst="rect">
            <a:avLst/>
          </a:prstGeom>
        </p:spPr>
      </p:pic>
    </p:spTree>
    <p:extLst>
      <p:ext uri="{BB962C8B-B14F-4D97-AF65-F5344CB8AC3E}">
        <p14:creationId xmlns:p14="http://schemas.microsoft.com/office/powerpoint/2010/main" val="404527165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9" y="1709739"/>
            <a:ext cx="5029200" cy="2461046"/>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9" y="4589464"/>
            <a:ext cx="5029200"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859BB57A-7FAC-04D2-C930-FFFEDB524AB7}"/>
              </a:ext>
            </a:extLst>
          </p:cNvPr>
          <p:cNvSpPr/>
          <p:nvPr userDrawn="1"/>
        </p:nvSpPr>
        <p:spPr>
          <a:xfrm>
            <a:off x="0" y="6675120"/>
            <a:ext cx="12192000" cy="18288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6" name="Picture 5">
            <a:extLst>
              <a:ext uri="{FF2B5EF4-FFF2-40B4-BE49-F238E27FC236}">
                <a16:creationId xmlns:a16="http://schemas.microsoft.com/office/drawing/2014/main" id="{78137FCE-6AC8-B9C3-3031-E85F96DA910A}"/>
              </a:ext>
            </a:extLst>
          </p:cNvPr>
          <p:cNvPicPr>
            <a:picLocks noChangeAspect="1"/>
          </p:cNvPicPr>
          <p:nvPr userDrawn="1"/>
        </p:nvPicPr>
        <p:blipFill>
          <a:blip r:embed="rId2"/>
          <a:stretch>
            <a:fillRect/>
          </a:stretch>
        </p:blipFill>
        <p:spPr>
          <a:xfrm>
            <a:off x="288365" y="73025"/>
            <a:ext cx="652670" cy="453163"/>
          </a:xfrm>
          <a:prstGeom prst="rect">
            <a:avLst/>
          </a:prstGeom>
        </p:spPr>
      </p:pic>
    </p:spTree>
    <p:extLst>
      <p:ext uri="{BB962C8B-B14F-4D97-AF65-F5344CB8AC3E}">
        <p14:creationId xmlns:p14="http://schemas.microsoft.com/office/powerpoint/2010/main" val="16824905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Large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863840" cy="4416180"/>
          </a:xfrm>
        </p:spPr>
        <p:txBody>
          <a:bodyPr anchor="ctr">
            <a:normAutofit/>
          </a:bodyPr>
          <a:lstStyle>
            <a:lvl1pPr marL="0" indent="0">
              <a:buNone/>
              <a:defRPr sz="3200" b="0" i="0">
                <a:solidFill>
                  <a:schemeClr val="bg1"/>
                </a:solidFill>
                <a:latin typeface="Swiss721 BT WGL4" panose="020B0504020202020204"/>
              </a:defRPr>
            </a:lvl1pPr>
            <a:lvl2pPr marL="457200" indent="0">
              <a:buNone/>
              <a:defRPr sz="3200"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7" name="TextBox 6">
            <a:extLst>
              <a:ext uri="{FF2B5EF4-FFF2-40B4-BE49-F238E27FC236}">
                <a16:creationId xmlns:a16="http://schemas.microsoft.com/office/drawing/2014/main" id="{EE7E8F98-1575-8578-B1F3-8DD60371D8FF}"/>
              </a:ext>
            </a:extLst>
          </p:cNvPr>
          <p:cNvSpPr txBox="1"/>
          <p:nvPr/>
        </p:nvSpPr>
        <p:spPr>
          <a:xfrm>
            <a:off x="1451385" y="912309"/>
            <a:ext cx="647587" cy="1569660"/>
          </a:xfrm>
          <a:prstGeom prst="rect">
            <a:avLst/>
          </a:prstGeom>
          <a:noFill/>
        </p:spPr>
        <p:txBody>
          <a:bodyPr wrap="square" rtlCol="0">
            <a:spAutoFit/>
          </a:bodyPr>
          <a:lstStyle/>
          <a:p>
            <a:r>
              <a:rPr lang="en-US" sz="9600" b="0" i="0" dirty="0">
                <a:solidFill>
                  <a:srgbClr val="FFC70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p:nvSpPr>
        <p:spPr>
          <a:xfrm rot="10800000">
            <a:off x="10093028" y="4443139"/>
            <a:ext cx="647587" cy="1569660"/>
          </a:xfrm>
          <a:prstGeom prst="rect">
            <a:avLst/>
          </a:prstGeom>
          <a:noFill/>
        </p:spPr>
        <p:txBody>
          <a:bodyPr wrap="square" rtlCol="0">
            <a:spAutoFit/>
          </a:bodyPr>
          <a:lstStyle/>
          <a:p>
            <a:r>
              <a:rPr lang="en-US" sz="9600" b="0" i="0" dirty="0">
                <a:solidFill>
                  <a:srgbClr val="FFC70F"/>
                </a:solidFill>
                <a:latin typeface="Swiss721 BT WGL4" panose="020B0504020202020204"/>
                <a:cs typeface="Arial" panose="020B0604020202020204" pitchFamily="34" charset="0"/>
              </a:rPr>
              <a:t>“</a:t>
            </a:r>
          </a:p>
        </p:txBody>
      </p:sp>
      <p:pic>
        <p:nvPicPr>
          <p:cNvPr id="2" name="Picture 1">
            <a:extLst>
              <a:ext uri="{FF2B5EF4-FFF2-40B4-BE49-F238E27FC236}">
                <a16:creationId xmlns:a16="http://schemas.microsoft.com/office/drawing/2014/main" id="{1CE850E9-5BEA-1EC1-8618-BF1AE68E5773}"/>
              </a:ext>
            </a:extLst>
          </p:cNvPr>
          <p:cNvPicPr>
            <a:picLocks noChangeAspect="1"/>
          </p:cNvPicPr>
          <p:nvPr/>
        </p:nvPicPr>
        <p:blipFill>
          <a:blip r:embed="rId2"/>
          <a:stretch>
            <a:fillRect/>
          </a:stretch>
        </p:blipFill>
        <p:spPr>
          <a:xfrm>
            <a:off x="295686" y="88713"/>
            <a:ext cx="658484" cy="457200"/>
          </a:xfrm>
          <a:prstGeom prst="rect">
            <a:avLst/>
          </a:prstGeom>
        </p:spPr>
      </p:pic>
      <p:sp>
        <p:nvSpPr>
          <p:cNvPr id="4" name="Text Placeholder 2">
            <a:extLst>
              <a:ext uri="{FF2B5EF4-FFF2-40B4-BE49-F238E27FC236}">
                <a16:creationId xmlns:a16="http://schemas.microsoft.com/office/drawing/2014/main" id="{223AF296-7EA4-2E87-99AF-EE441163AFCA}"/>
              </a:ext>
            </a:extLst>
          </p:cNvPr>
          <p:cNvSpPr>
            <a:spLocks noGrp="1"/>
          </p:cNvSpPr>
          <p:nvPr>
            <p:ph type="body" idx="10"/>
          </p:nvPr>
        </p:nvSpPr>
        <p:spPr>
          <a:xfrm>
            <a:off x="2348088" y="5886376"/>
            <a:ext cx="7863841" cy="731520"/>
          </a:xfrm>
        </p:spPr>
        <p:txBody>
          <a:bodyPr anchor="ctr">
            <a:normAutofit/>
          </a:bodyPr>
          <a:lstStyle>
            <a:lvl1pPr marL="0" indent="0">
              <a:spcBef>
                <a:spcPts val="0"/>
              </a:spcBef>
              <a:buNone/>
              <a:defRPr sz="18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82927648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Medium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495822" cy="4416180"/>
          </a:xfrm>
        </p:spPr>
        <p:txBody>
          <a:bodyPr anchor="ctr"/>
          <a:lstStyle>
            <a:lvl1pPr marL="0" indent="0">
              <a:buNone/>
              <a:defRPr b="0" i="0">
                <a:solidFill>
                  <a:schemeClr val="bg1"/>
                </a:solidFill>
                <a:latin typeface="Swiss721 BT WGL4" panose="020B0504020202020204"/>
              </a:defRPr>
            </a:lvl1pPr>
            <a:lvl2pPr marL="457200" indent="0">
              <a:buNone/>
              <a:defRPr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4" name="Text Placeholder 2">
            <a:extLst>
              <a:ext uri="{FF2B5EF4-FFF2-40B4-BE49-F238E27FC236}">
                <a16:creationId xmlns:a16="http://schemas.microsoft.com/office/drawing/2014/main" id="{13480E41-BC4A-CDA1-C960-2C77C366B1AB}"/>
              </a:ext>
            </a:extLst>
          </p:cNvPr>
          <p:cNvSpPr>
            <a:spLocks noGrp="1"/>
          </p:cNvSpPr>
          <p:nvPr>
            <p:ph type="body" idx="10"/>
          </p:nvPr>
        </p:nvSpPr>
        <p:spPr>
          <a:xfrm>
            <a:off x="2348089" y="5886376"/>
            <a:ext cx="7495822" cy="731520"/>
          </a:xfrm>
        </p:spPr>
        <p:txBody>
          <a:bodyPr anchor="ctr">
            <a:normAutofit/>
          </a:bodyPr>
          <a:lstStyle>
            <a:lvl1pPr marL="0" indent="0">
              <a:spcBef>
                <a:spcPts val="0"/>
              </a:spcBef>
              <a:buNone/>
              <a:defRPr sz="14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Box 4">
            <a:extLst>
              <a:ext uri="{FF2B5EF4-FFF2-40B4-BE49-F238E27FC236}">
                <a16:creationId xmlns:a16="http://schemas.microsoft.com/office/drawing/2014/main" id="{D4D2EF51-1EB7-4300-2BF5-BCD8CF77DA89}"/>
              </a:ext>
            </a:extLst>
          </p:cNvPr>
          <p:cNvSpPr txBox="1"/>
          <p:nvPr userDrawn="1"/>
        </p:nvSpPr>
        <p:spPr>
          <a:xfrm>
            <a:off x="1451385" y="912309"/>
            <a:ext cx="647587" cy="1569660"/>
          </a:xfrm>
          <a:prstGeom prst="rect">
            <a:avLst/>
          </a:prstGeom>
          <a:noFill/>
        </p:spPr>
        <p:txBody>
          <a:bodyPr wrap="square" rtlCol="0">
            <a:spAutoFit/>
          </a:bodyPr>
          <a:lstStyle/>
          <a:p>
            <a:r>
              <a:rPr lang="en-US" sz="9600" b="0" i="0" dirty="0">
                <a:solidFill>
                  <a:srgbClr val="FFC70F"/>
                </a:solidFill>
                <a:latin typeface="Swiss721 BT WGL4" panose="020B0504020202020204"/>
                <a:cs typeface="Arial" panose="020B0604020202020204" pitchFamily="34" charset="0"/>
              </a:rPr>
              <a:t>“</a:t>
            </a:r>
          </a:p>
        </p:txBody>
      </p:sp>
      <p:sp>
        <p:nvSpPr>
          <p:cNvPr id="6" name="TextBox 5">
            <a:extLst>
              <a:ext uri="{FF2B5EF4-FFF2-40B4-BE49-F238E27FC236}">
                <a16:creationId xmlns:a16="http://schemas.microsoft.com/office/drawing/2014/main" id="{4F03661C-3B0A-E905-0953-AAA568D7F150}"/>
              </a:ext>
            </a:extLst>
          </p:cNvPr>
          <p:cNvSpPr txBox="1"/>
          <p:nvPr userDrawn="1"/>
        </p:nvSpPr>
        <p:spPr>
          <a:xfrm rot="10800000">
            <a:off x="10093028" y="4443139"/>
            <a:ext cx="647587" cy="1569660"/>
          </a:xfrm>
          <a:prstGeom prst="rect">
            <a:avLst/>
          </a:prstGeom>
          <a:noFill/>
        </p:spPr>
        <p:txBody>
          <a:bodyPr wrap="square" rtlCol="0">
            <a:spAutoFit/>
          </a:bodyPr>
          <a:lstStyle/>
          <a:p>
            <a:r>
              <a:rPr lang="en-US" sz="9600" b="0" i="0" dirty="0">
                <a:solidFill>
                  <a:srgbClr val="FFC70F"/>
                </a:solidFill>
                <a:latin typeface="Swiss721 BT WGL4" panose="020B0504020202020204"/>
                <a:cs typeface="Arial" panose="020B0604020202020204" pitchFamily="34" charset="0"/>
              </a:rPr>
              <a:t>“</a:t>
            </a:r>
          </a:p>
        </p:txBody>
      </p:sp>
      <p:pic>
        <p:nvPicPr>
          <p:cNvPr id="7" name="Picture 6">
            <a:extLst>
              <a:ext uri="{FF2B5EF4-FFF2-40B4-BE49-F238E27FC236}">
                <a16:creationId xmlns:a16="http://schemas.microsoft.com/office/drawing/2014/main" id="{CDEEBFF3-8008-AE18-B9D2-401AB148A4C4}"/>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20360058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Alt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F6CCF3-C02C-8953-3F6A-4901642A7A58}"/>
              </a:ext>
            </a:extLst>
          </p:cNvPr>
          <p:cNvSpPr/>
          <p:nvPr/>
        </p:nvSpPr>
        <p:spPr>
          <a:xfrm>
            <a:off x="0" y="1072661"/>
            <a:ext cx="12192000" cy="471267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1456592" y="1637774"/>
            <a:ext cx="9278816" cy="3582450"/>
          </a:xfrm>
        </p:spPr>
        <p:txBody>
          <a:bodyPr anchor="ctr"/>
          <a:lstStyle>
            <a:lvl1pPr marL="0" indent="0">
              <a:buNone/>
              <a:defRPr b="0" i="0">
                <a:solidFill>
                  <a:schemeClr val="bg1"/>
                </a:solidFill>
                <a:latin typeface="Swiss721 BT WGL4" panose="020B0504020202020204"/>
              </a:defRPr>
            </a:lvl1pPr>
            <a:lvl2pPr marL="228600">
              <a:defRPr b="0" i="0">
                <a:solidFill>
                  <a:schemeClr val="bg1"/>
                </a:solidFill>
                <a:latin typeface="Swiss721 BT WGL4" panose="020B0504020202020204"/>
              </a:defRPr>
            </a:lvl2pPr>
            <a:lvl3pPr>
              <a:defRPr b="0" i="0">
                <a:solidFill>
                  <a:schemeClr val="bg1"/>
                </a:solidFill>
                <a:latin typeface="Swiss721 BT WGL4" panose="020B0504020202020204"/>
              </a:defRPr>
            </a:lvl3pPr>
            <a:lvl4pPr>
              <a:defRPr b="0" i="0">
                <a:solidFill>
                  <a:schemeClr val="bg1"/>
                </a:solidFill>
                <a:latin typeface="Swiss721 BT WGL4" panose="020B0504020202020204"/>
              </a:defRPr>
            </a:lvl4pPr>
            <a:lvl5pPr>
              <a:defRPr b="0" i="0">
                <a:solidFill>
                  <a:schemeClr val="bg1"/>
                </a:solidFill>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FCC2C4FA-7403-A291-9C28-7543DA79B769}"/>
              </a:ext>
            </a:extLst>
          </p:cNvPr>
          <p:cNvSpPr/>
          <p:nvPr userDrawn="1"/>
        </p:nvSpPr>
        <p:spPr>
          <a:xfrm>
            <a:off x="0" y="0"/>
            <a:ext cx="182880" cy="685800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1456592" y="5886376"/>
            <a:ext cx="9278816" cy="731520"/>
          </a:xfrm>
        </p:spPr>
        <p:txBody>
          <a:bodyPr anchor="ctr">
            <a:normAutofit/>
          </a:bodyPr>
          <a:lstStyle>
            <a:lvl1pPr marL="0" indent="0">
              <a:spcBef>
                <a:spcPts val="0"/>
              </a:spcBef>
              <a:buNone/>
              <a:defRPr sz="18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extBox 1">
            <a:extLst>
              <a:ext uri="{FF2B5EF4-FFF2-40B4-BE49-F238E27FC236}">
                <a16:creationId xmlns:a16="http://schemas.microsoft.com/office/drawing/2014/main" id="{B1E074B0-52BD-8707-A8EE-8444F59CE8B9}"/>
              </a:ext>
            </a:extLst>
          </p:cNvPr>
          <p:cNvSpPr txBox="1"/>
          <p:nvPr userDrawn="1"/>
        </p:nvSpPr>
        <p:spPr>
          <a:xfrm>
            <a:off x="728297" y="1276874"/>
            <a:ext cx="647587" cy="1569660"/>
          </a:xfrm>
          <a:prstGeom prst="rect">
            <a:avLst/>
          </a:prstGeom>
          <a:noFill/>
        </p:spPr>
        <p:txBody>
          <a:bodyPr wrap="square" rtlCol="0">
            <a:spAutoFit/>
          </a:bodyPr>
          <a:lstStyle/>
          <a:p>
            <a:r>
              <a:rPr lang="en-US" sz="9600" b="0" i="0" dirty="0">
                <a:solidFill>
                  <a:srgbClr val="FFC70F"/>
                </a:solidFill>
                <a:latin typeface="Swiss721 BT WGL4" panose="020B0504020202020204"/>
                <a:cs typeface="Arial" panose="020B0604020202020204" pitchFamily="34" charset="0"/>
              </a:rPr>
              <a:t>“</a:t>
            </a:r>
          </a:p>
        </p:txBody>
      </p:sp>
      <p:sp>
        <p:nvSpPr>
          <p:cNvPr id="5" name="TextBox 4">
            <a:extLst>
              <a:ext uri="{FF2B5EF4-FFF2-40B4-BE49-F238E27FC236}">
                <a16:creationId xmlns:a16="http://schemas.microsoft.com/office/drawing/2014/main" id="{F5AB4937-23B8-9D68-0DBE-8913D98A9A44}"/>
              </a:ext>
            </a:extLst>
          </p:cNvPr>
          <p:cNvSpPr txBox="1"/>
          <p:nvPr userDrawn="1"/>
        </p:nvSpPr>
        <p:spPr>
          <a:xfrm rot="10800000">
            <a:off x="10816116" y="3967179"/>
            <a:ext cx="647587" cy="1569660"/>
          </a:xfrm>
          <a:prstGeom prst="rect">
            <a:avLst/>
          </a:prstGeom>
          <a:noFill/>
        </p:spPr>
        <p:txBody>
          <a:bodyPr wrap="square" rtlCol="0">
            <a:spAutoFit/>
          </a:bodyPr>
          <a:lstStyle/>
          <a:p>
            <a:r>
              <a:rPr lang="en-US" sz="9600" b="0" i="0" dirty="0">
                <a:solidFill>
                  <a:srgbClr val="FFC70F"/>
                </a:solidFill>
                <a:latin typeface="Swiss721 BT WGL4" panose="020B0504020202020204"/>
                <a:cs typeface="Arial" panose="020B0604020202020204" pitchFamily="34" charset="0"/>
              </a:rPr>
              <a:t>“</a:t>
            </a:r>
          </a:p>
        </p:txBody>
      </p:sp>
    </p:spTree>
    <p:extLst>
      <p:ext uri="{BB962C8B-B14F-4D97-AF65-F5344CB8AC3E}">
        <p14:creationId xmlns:p14="http://schemas.microsoft.com/office/powerpoint/2010/main" val="196068076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49"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49"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67A5531F-03F3-E9AE-061F-EF976D5694B0}"/>
              </a:ext>
            </a:extLst>
          </p:cNvPr>
          <p:cNvSpPr/>
          <p:nvPr userDrawn="1"/>
        </p:nvSpPr>
        <p:spPr>
          <a:xfrm>
            <a:off x="0" y="6675120"/>
            <a:ext cx="12192000" cy="18288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5" name="Picture 4">
            <a:extLst>
              <a:ext uri="{FF2B5EF4-FFF2-40B4-BE49-F238E27FC236}">
                <a16:creationId xmlns:a16="http://schemas.microsoft.com/office/drawing/2014/main" id="{2DDBC306-BC23-A208-254A-A5C7C12383E6}"/>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71849869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secHead" preserve="1">
  <p:cSld name="4_Section Header">
    <p:bg>
      <p:bgPr>
        <a:solidFill>
          <a:srgbClr val="FFE59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BB3D62B1-99EA-2A56-313D-81EACFC1ADD6}"/>
              </a:ext>
            </a:extLst>
          </p:cNvPr>
          <p:cNvSpPr/>
          <p:nvPr userDrawn="1"/>
        </p:nvSpPr>
        <p:spPr>
          <a:xfrm>
            <a:off x="0" y="6675120"/>
            <a:ext cx="12192000" cy="182880"/>
          </a:xfrm>
          <a:prstGeom prst="rect">
            <a:avLst/>
          </a:prstGeom>
          <a:solidFill>
            <a:srgbClr val="FF7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8" name="Picture 7">
            <a:extLst>
              <a:ext uri="{FF2B5EF4-FFF2-40B4-BE49-F238E27FC236}">
                <a16:creationId xmlns:a16="http://schemas.microsoft.com/office/drawing/2014/main" id="{0F1FDF69-95EF-0C0E-0381-2339E2742E00}"/>
              </a:ext>
            </a:extLst>
          </p:cNvPr>
          <p:cNvPicPr>
            <a:picLocks noChangeAspect="1"/>
          </p:cNvPicPr>
          <p:nvPr userDrawn="1"/>
        </p:nvPicPr>
        <p:blipFill>
          <a:blip r:embed="rId2"/>
          <a:stretch>
            <a:fillRect/>
          </a:stretch>
        </p:blipFill>
        <p:spPr>
          <a:xfrm>
            <a:off x="288365" y="73025"/>
            <a:ext cx="652670" cy="453163"/>
          </a:xfrm>
          <a:prstGeom prst="rect">
            <a:avLst/>
          </a:prstGeom>
        </p:spPr>
      </p:pic>
    </p:spTree>
    <p:extLst>
      <p:ext uri="{BB962C8B-B14F-4D97-AF65-F5344CB8AC3E}">
        <p14:creationId xmlns:p14="http://schemas.microsoft.com/office/powerpoint/2010/main" val="1662220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secHead" preserve="1">
  <p:cSld name="5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596F65-4413-863D-1961-2FA981EEBF32}"/>
              </a:ext>
            </a:extLst>
          </p:cNvPr>
          <p:cNvPicPr>
            <a:picLocks noChangeAspect="1"/>
          </p:cNvPicPr>
          <p:nvPr userDrawn="1"/>
        </p:nvPicPr>
        <p:blipFill>
          <a:blip r:embed="rId2"/>
          <a:stretch>
            <a:fillRect/>
          </a:stretch>
        </p:blipFill>
        <p:spPr>
          <a:xfrm>
            <a:off x="0" y="6349"/>
            <a:ext cx="12192000" cy="6845299"/>
          </a:xfrm>
          <a:prstGeom prst="rect">
            <a:avLst/>
          </a:prstGeom>
        </p:spPr>
      </p:pic>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Rectangle 7">
            <a:extLst>
              <a:ext uri="{FF2B5EF4-FFF2-40B4-BE49-F238E27FC236}">
                <a16:creationId xmlns:a16="http://schemas.microsoft.com/office/drawing/2014/main" id="{EE9092A1-F901-CC56-E244-4A25829C51C4}"/>
              </a:ext>
            </a:extLst>
          </p:cNvPr>
          <p:cNvSpPr/>
          <p:nvPr userDrawn="1"/>
        </p:nvSpPr>
        <p:spPr>
          <a:xfrm>
            <a:off x="0" y="6675120"/>
            <a:ext cx="12192000" cy="18288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26AB58D0-00D5-922B-09E0-BA3C315C725E}"/>
              </a:ext>
            </a:extLst>
          </p:cNvPr>
          <p:cNvPicPr>
            <a:picLocks noChangeAspect="1"/>
          </p:cNvPicPr>
          <p:nvPr userDrawn="1"/>
        </p:nvPicPr>
        <p:blipFill>
          <a:blip r:embed="rId3"/>
          <a:stretch>
            <a:fillRect/>
          </a:stretch>
        </p:blipFill>
        <p:spPr>
          <a:xfrm>
            <a:off x="295686" y="88713"/>
            <a:ext cx="658484" cy="457200"/>
          </a:xfrm>
          <a:prstGeom prst="rect">
            <a:avLst/>
          </a:prstGeom>
        </p:spPr>
      </p:pic>
    </p:spTree>
    <p:extLst>
      <p:ext uri="{BB962C8B-B14F-4D97-AF65-F5344CB8AC3E}">
        <p14:creationId xmlns:p14="http://schemas.microsoft.com/office/powerpoint/2010/main" val="17019982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3_Section Header">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5029200" cy="2461046"/>
          </a:xfrm>
        </p:spPr>
        <p:txBody>
          <a:bodyPr anchor="b">
            <a:normAutofit/>
          </a:bodyPr>
          <a:lstStyle>
            <a:lvl1pPr>
              <a:defRPr sz="44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502920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698BAA07-644A-D3FD-9928-E0A8924C74C4}"/>
              </a:ext>
            </a:extLst>
          </p:cNvPr>
          <p:cNvSpPr/>
          <p:nvPr userDrawn="1"/>
        </p:nvSpPr>
        <p:spPr>
          <a:xfrm>
            <a:off x="0" y="6677847"/>
            <a:ext cx="12192000" cy="18288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6" name="Picture 5">
            <a:extLst>
              <a:ext uri="{FF2B5EF4-FFF2-40B4-BE49-F238E27FC236}">
                <a16:creationId xmlns:a16="http://schemas.microsoft.com/office/drawing/2014/main" id="{97F3763B-EFAF-96B0-30C9-19B69C760FBF}"/>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2601112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4357436"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4357436"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a:xfrm>
            <a:off x="838200" y="365125"/>
            <a:ext cx="10515600" cy="1097280"/>
          </a:xfrm>
        </p:spPr>
        <p:txBody>
          <a:bodyPr/>
          <a:lstStyle/>
          <a:p>
            <a:r>
              <a:rPr lang="en-US"/>
              <a:t>Click to edit Master title style</a:t>
            </a:r>
          </a:p>
        </p:txBody>
      </p:sp>
      <p:sp>
        <p:nvSpPr>
          <p:cNvPr id="2" name="Text Placeholder 4">
            <a:extLst>
              <a:ext uri="{FF2B5EF4-FFF2-40B4-BE49-F238E27FC236}">
                <a16:creationId xmlns:a16="http://schemas.microsoft.com/office/drawing/2014/main" id="{7DBE640B-9FC9-118E-6D83-E29FF8D25EF5}"/>
              </a:ext>
            </a:extLst>
          </p:cNvPr>
          <p:cNvSpPr>
            <a:spLocks noGrp="1"/>
          </p:cNvSpPr>
          <p:nvPr>
            <p:ph type="body" sz="quarter" idx="10"/>
          </p:nvPr>
        </p:nvSpPr>
        <p:spPr>
          <a:xfrm>
            <a:off x="7875085"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5">
            <a:extLst>
              <a:ext uri="{FF2B5EF4-FFF2-40B4-BE49-F238E27FC236}">
                <a16:creationId xmlns:a16="http://schemas.microsoft.com/office/drawing/2014/main" id="{B2EAD477-4C87-235A-3890-D80DB1B57460}"/>
              </a:ext>
            </a:extLst>
          </p:cNvPr>
          <p:cNvSpPr>
            <a:spLocks noGrp="1"/>
          </p:cNvSpPr>
          <p:nvPr>
            <p:ph sz="quarter" idx="11"/>
          </p:nvPr>
        </p:nvSpPr>
        <p:spPr>
          <a:xfrm>
            <a:off x="7875085"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693209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297280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ubheader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2227151"/>
            <a:ext cx="10515600" cy="3878691"/>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839788" y="1616345"/>
            <a:ext cx="10514012" cy="456866"/>
          </a:xfrm>
        </p:spPr>
        <p:txBody>
          <a:bodyPr anchor="b"/>
          <a:lstStyle>
            <a:lvl1pPr marL="0" indent="0">
              <a:spcBef>
                <a:spcPts val="0"/>
              </a:spcBef>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146560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ext and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785495"/>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2662238"/>
            <a:ext cx="5212080" cy="3505200"/>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2662238"/>
            <a:ext cx="5212080" cy="350520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36043148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1754505"/>
            <a:ext cx="5212080" cy="4412933"/>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1754505"/>
            <a:ext cx="5212080" cy="4412933"/>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150881830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6172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51507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6172200" y="1681163"/>
            <a:ext cx="5183188"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6172200" y="2444436"/>
            <a:ext cx="5183188"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49832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ubhead and Phot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04E55C74-F6E9-901F-E5AB-3378EA5A62F8}"/>
              </a:ext>
            </a:extLst>
          </p:cNvPr>
          <p:cNvSpPr>
            <a:spLocks noGrp="1"/>
          </p:cNvSpPr>
          <p:nvPr>
            <p:ph type="pic" sz="quarter" idx="10"/>
          </p:nvPr>
        </p:nvSpPr>
        <p:spPr>
          <a:xfrm>
            <a:off x="6194427" y="2444436"/>
            <a:ext cx="5157785" cy="37490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23588577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435864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1B865C20-417F-1DE2-42FB-986AC2DA3EC5}"/>
              </a:ext>
            </a:extLst>
          </p:cNvPr>
          <p:cNvSpPr>
            <a:spLocks noGrp="1"/>
          </p:cNvSpPr>
          <p:nvPr>
            <p:ph sz="half" idx="10"/>
          </p:nvPr>
        </p:nvSpPr>
        <p:spPr>
          <a:xfrm>
            <a:off x="787908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271332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4357436"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4357436"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a:xfrm>
            <a:off x="838200" y="365125"/>
            <a:ext cx="10515600" cy="1097280"/>
          </a:xfrm>
        </p:spPr>
        <p:txBody>
          <a:bodyPr/>
          <a:lstStyle/>
          <a:p>
            <a:r>
              <a:rPr lang="en-US"/>
              <a:t>Click to edit Master title style</a:t>
            </a:r>
          </a:p>
        </p:txBody>
      </p:sp>
      <p:sp>
        <p:nvSpPr>
          <p:cNvPr id="2" name="Text Placeholder 4">
            <a:extLst>
              <a:ext uri="{FF2B5EF4-FFF2-40B4-BE49-F238E27FC236}">
                <a16:creationId xmlns:a16="http://schemas.microsoft.com/office/drawing/2014/main" id="{7DBE640B-9FC9-118E-6D83-E29FF8D25EF5}"/>
              </a:ext>
            </a:extLst>
          </p:cNvPr>
          <p:cNvSpPr>
            <a:spLocks noGrp="1"/>
          </p:cNvSpPr>
          <p:nvPr>
            <p:ph type="body" sz="quarter" idx="10"/>
          </p:nvPr>
        </p:nvSpPr>
        <p:spPr>
          <a:xfrm>
            <a:off x="7875085"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5">
            <a:extLst>
              <a:ext uri="{FF2B5EF4-FFF2-40B4-BE49-F238E27FC236}">
                <a16:creationId xmlns:a16="http://schemas.microsoft.com/office/drawing/2014/main" id="{B2EAD477-4C87-235A-3890-D80DB1B57460}"/>
              </a:ext>
            </a:extLst>
          </p:cNvPr>
          <p:cNvSpPr>
            <a:spLocks noGrp="1"/>
          </p:cNvSpPr>
          <p:nvPr>
            <p:ph sz="quarter" idx="11"/>
          </p:nvPr>
        </p:nvSpPr>
        <p:spPr>
          <a:xfrm>
            <a:off x="7875085"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93182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ext and On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949440" y="0"/>
            <a:ext cx="5239512" cy="685800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183351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On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949440" y="0"/>
            <a:ext cx="5239512" cy="6858000"/>
          </a:xfrm>
        </p:spPr>
        <p:txBody>
          <a:bodyPr/>
          <a:lstStyle>
            <a:lvl1pPr>
              <a:defRPr b="0" i="0">
                <a:latin typeface="Swiss721 BT WGL4" panose="020B0504020202020204"/>
              </a:defRPr>
            </a:lvl1pPr>
          </a:lstStyle>
          <a:p>
            <a:endParaRPr lang="en-US" dirty="0"/>
          </a:p>
        </p:txBody>
      </p:sp>
    </p:spTree>
    <p:extLst>
      <p:ext uri="{BB962C8B-B14F-4D97-AF65-F5344CB8AC3E}">
        <p14:creationId xmlns:p14="http://schemas.microsoft.com/office/powerpoint/2010/main" val="267888672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hart Placeholder 9">
            <a:extLst>
              <a:ext uri="{FF2B5EF4-FFF2-40B4-BE49-F238E27FC236}">
                <a16:creationId xmlns:a16="http://schemas.microsoft.com/office/drawing/2014/main" id="{FF40E7CF-B9D5-4FCD-3394-F854FEA58BFB}"/>
              </a:ext>
            </a:extLst>
          </p:cNvPr>
          <p:cNvSpPr>
            <a:spLocks noGrp="1"/>
          </p:cNvSpPr>
          <p:nvPr>
            <p:ph type="chart" sz="quarter" idx="10"/>
          </p:nvPr>
        </p:nvSpPr>
        <p:spPr>
          <a:xfrm>
            <a:off x="6949440" y="0"/>
            <a:ext cx="5239512" cy="6858000"/>
          </a:xfrm>
          <a:solidFill>
            <a:schemeClr val="tx1"/>
          </a:solidFill>
        </p:spPr>
        <p:txBody>
          <a:bodyPr/>
          <a:lstStyle>
            <a:lvl1pPr>
              <a:defRPr b="0" i="0">
                <a:latin typeface="Swiss721 BT WGL4" panose="020B0504020202020204"/>
              </a:defRPr>
            </a:lvl1pPr>
          </a:lstStyle>
          <a:p>
            <a:r>
              <a:rPr lang="en-US" dirty="0"/>
              <a:t>Click icon to add chart</a:t>
            </a:r>
          </a:p>
        </p:txBody>
      </p:sp>
    </p:spTree>
    <p:extLst>
      <p:ext uri="{BB962C8B-B14F-4D97-AF65-F5344CB8AC3E}">
        <p14:creationId xmlns:p14="http://schemas.microsoft.com/office/powerpoint/2010/main" val="154543603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ext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23477379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ubheader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96779954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ext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1825625"/>
            <a:ext cx="64008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323249303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ubheader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2540001"/>
            <a:ext cx="6400800" cy="3636962"/>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sp>
        <p:nvSpPr>
          <p:cNvPr id="7" name="Text Placeholder 2">
            <a:extLst>
              <a:ext uri="{FF2B5EF4-FFF2-40B4-BE49-F238E27FC236}">
                <a16:creationId xmlns:a16="http://schemas.microsoft.com/office/drawing/2014/main" id="{68A7AAA8-28F1-03DA-83F5-CC483E78C013}"/>
              </a:ext>
            </a:extLst>
          </p:cNvPr>
          <p:cNvSpPr>
            <a:spLocks noGrp="1"/>
          </p:cNvSpPr>
          <p:nvPr>
            <p:ph type="body" idx="13"/>
          </p:nvPr>
        </p:nvSpPr>
        <p:spPr>
          <a:xfrm>
            <a:off x="839788" y="1681163"/>
            <a:ext cx="639921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67676850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Intro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964311"/>
          </a:xfrm>
        </p:spPr>
        <p:txBody>
          <a:bodyPr/>
          <a:lstStyle>
            <a:lvl1pPr>
              <a:defRPr b="0" i="0">
                <a:latin typeface="Swiss721 BT WGL4" panose="020B0504020202020204"/>
              </a:defRPr>
            </a:lvl1pPr>
            <a:lvl2pPr>
              <a:defRPr b="0" i="0">
                <a:latin typeface="Swiss721 BT WGL4" panose="020B0504020202020204"/>
              </a:defRPr>
            </a:lvl2pPr>
          </a:lstStyle>
          <a:p>
            <a:pPr lvl="0"/>
            <a:r>
              <a:rPr lang="en-US" dirty="0"/>
              <a:t>Click to edit Master text styles</a:t>
            </a:r>
          </a:p>
          <a:p>
            <a:pPr lvl="1"/>
            <a:r>
              <a:rPr lang="en-US" dirty="0"/>
              <a:t>Second level</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17699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DE9C9470-79EA-291E-CC4C-E0467736A88D}"/>
              </a:ext>
            </a:extLst>
          </p:cNvPr>
          <p:cNvSpPr>
            <a:spLocks noGrp="1"/>
          </p:cNvSpPr>
          <p:nvPr>
            <p:ph idx="12"/>
          </p:nvPr>
        </p:nvSpPr>
        <p:spPr>
          <a:xfrm>
            <a:off x="838200"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812495-5477-2FDF-6C14-68C5840FE60D}"/>
              </a:ext>
            </a:extLst>
          </p:cNvPr>
          <p:cNvSpPr>
            <a:spLocks noGrp="1"/>
          </p:cNvSpPr>
          <p:nvPr>
            <p:ph idx="13"/>
          </p:nvPr>
        </p:nvSpPr>
        <p:spPr>
          <a:xfrm>
            <a:off x="6233162"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27953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ext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3487094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ubheader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2">
            <a:extLst>
              <a:ext uri="{FF2B5EF4-FFF2-40B4-BE49-F238E27FC236}">
                <a16:creationId xmlns:a16="http://schemas.microsoft.com/office/drawing/2014/main" id="{FE5F6696-BA84-695A-3796-35A701654CEF}"/>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6D16709D-4E8A-66A2-FE01-1DE7F4B6E5AD}"/>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0" name="Content Placeholder 2">
            <a:extLst>
              <a:ext uri="{FF2B5EF4-FFF2-40B4-BE49-F238E27FC236}">
                <a16:creationId xmlns:a16="http://schemas.microsoft.com/office/drawing/2014/main" id="{A44F4AA3-C281-1CF9-C283-8453E406ECA3}"/>
              </a:ext>
            </a:extLst>
          </p:cNvPr>
          <p:cNvSpPr>
            <a:spLocks noGrp="1"/>
          </p:cNvSpPr>
          <p:nvPr>
            <p:ph idx="13"/>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1" name="Content Placeholder 2">
            <a:extLst>
              <a:ext uri="{FF2B5EF4-FFF2-40B4-BE49-F238E27FC236}">
                <a16:creationId xmlns:a16="http://schemas.microsoft.com/office/drawing/2014/main" id="{C08F9F12-FA4C-3591-25E7-A61547DAFD4F}"/>
              </a:ext>
            </a:extLst>
          </p:cNvPr>
          <p:cNvSpPr>
            <a:spLocks noGrp="1"/>
          </p:cNvSpPr>
          <p:nvPr>
            <p:ph idx="14"/>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8826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ext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A1628A07-E6DC-5020-EA14-C32873F73F31}"/>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55F8E385-5800-BF55-6607-255848B01CAB}"/>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F480A023-39D9-F523-0EAB-DCE8EA9948E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80E82CEA-1366-C49C-6889-666097614602}"/>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2" name="Picture Placeholder 11">
            <a:extLst>
              <a:ext uri="{FF2B5EF4-FFF2-40B4-BE49-F238E27FC236}">
                <a16:creationId xmlns:a16="http://schemas.microsoft.com/office/drawing/2014/main" id="{C0BBC15E-22E3-4E02-CB65-BFD229924075}"/>
              </a:ext>
            </a:extLst>
          </p:cNvPr>
          <p:cNvSpPr>
            <a:spLocks noGrp="1"/>
          </p:cNvSpPr>
          <p:nvPr>
            <p:ph type="pic" sz="quarter" idx="14"/>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16" name="Picture Placeholder 11">
            <a:extLst>
              <a:ext uri="{FF2B5EF4-FFF2-40B4-BE49-F238E27FC236}">
                <a16:creationId xmlns:a16="http://schemas.microsoft.com/office/drawing/2014/main" id="{7E2511CA-8183-D049-49DB-8A6DEC788D5B}"/>
              </a:ext>
            </a:extLst>
          </p:cNvPr>
          <p:cNvSpPr>
            <a:spLocks noGrp="1"/>
          </p:cNvSpPr>
          <p:nvPr>
            <p:ph type="pic" sz="quarter" idx="15"/>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7" name="Picture Placeholder 11">
            <a:extLst>
              <a:ext uri="{FF2B5EF4-FFF2-40B4-BE49-F238E27FC236}">
                <a16:creationId xmlns:a16="http://schemas.microsoft.com/office/drawing/2014/main" id="{AEB8C95F-D354-B1A3-2064-2E695024E7A2}"/>
              </a:ext>
            </a:extLst>
          </p:cNvPr>
          <p:cNvSpPr>
            <a:spLocks noGrp="1"/>
          </p:cNvSpPr>
          <p:nvPr>
            <p:ph type="pic" sz="quarter" idx="16"/>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8" name="Picture Placeholder 11">
            <a:extLst>
              <a:ext uri="{FF2B5EF4-FFF2-40B4-BE49-F238E27FC236}">
                <a16:creationId xmlns:a16="http://schemas.microsoft.com/office/drawing/2014/main" id="{A03542E7-9448-F7EC-D06A-950730EA2927}"/>
              </a:ext>
            </a:extLst>
          </p:cNvPr>
          <p:cNvSpPr>
            <a:spLocks noGrp="1"/>
          </p:cNvSpPr>
          <p:nvPr>
            <p:ph type="pic" sz="quarter" idx="17"/>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08067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hart Placeholder 9">
            <a:extLst>
              <a:ext uri="{FF2B5EF4-FFF2-40B4-BE49-F238E27FC236}">
                <a16:creationId xmlns:a16="http://schemas.microsoft.com/office/drawing/2014/main" id="{FF40E7CF-B9D5-4FCD-3394-F854FEA58BFB}"/>
              </a:ext>
            </a:extLst>
          </p:cNvPr>
          <p:cNvSpPr>
            <a:spLocks noGrp="1"/>
          </p:cNvSpPr>
          <p:nvPr>
            <p:ph type="chart" sz="quarter" idx="10"/>
          </p:nvPr>
        </p:nvSpPr>
        <p:spPr>
          <a:xfrm>
            <a:off x="6949440" y="0"/>
            <a:ext cx="5239512" cy="6858000"/>
          </a:xfrm>
          <a:solidFill>
            <a:schemeClr val="tx1"/>
          </a:solidFill>
        </p:spPr>
        <p:txBody>
          <a:bodyPr/>
          <a:lstStyle>
            <a:lvl1pPr>
              <a:defRPr b="0" i="0">
                <a:latin typeface="Swiss721 BT WGL4" panose="020B0504020202020204"/>
              </a:defRPr>
            </a:lvl1pPr>
          </a:lstStyle>
          <a:p>
            <a:endParaRPr lang="en-US" dirty="0"/>
          </a:p>
        </p:txBody>
      </p:sp>
    </p:spTree>
    <p:extLst>
      <p:ext uri="{BB962C8B-B14F-4D97-AF65-F5344CB8AC3E}">
        <p14:creationId xmlns:p14="http://schemas.microsoft.com/office/powerpoint/2010/main" val="183579574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ubheader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2">
            <a:extLst>
              <a:ext uri="{FF2B5EF4-FFF2-40B4-BE49-F238E27FC236}">
                <a16:creationId xmlns:a16="http://schemas.microsoft.com/office/drawing/2014/main" id="{39DBEB95-7844-A7F4-9873-1BF8B55DF403}"/>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2" name="Content Placeholder 2">
            <a:extLst>
              <a:ext uri="{FF2B5EF4-FFF2-40B4-BE49-F238E27FC236}">
                <a16:creationId xmlns:a16="http://schemas.microsoft.com/office/drawing/2014/main" id="{8D4A1FFA-60DD-7AE4-1B57-10D24F72DA17}"/>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8E03C508-1FBF-60E7-CF97-767315C69988}"/>
              </a:ext>
            </a:extLst>
          </p:cNvPr>
          <p:cNvSpPr>
            <a:spLocks noGrp="1"/>
          </p:cNvSpPr>
          <p:nvPr>
            <p:ph idx="13"/>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44C6B0C0-B46B-88C8-68CD-8EB718150622}"/>
              </a:ext>
            </a:extLst>
          </p:cNvPr>
          <p:cNvSpPr>
            <a:spLocks noGrp="1"/>
          </p:cNvSpPr>
          <p:nvPr>
            <p:ph idx="14"/>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Rectangle 14">
            <a:extLst>
              <a:ext uri="{FF2B5EF4-FFF2-40B4-BE49-F238E27FC236}">
                <a16:creationId xmlns:a16="http://schemas.microsoft.com/office/drawing/2014/main" id="{12CB91A0-7192-3F70-0848-76D4C3EB6F8C}"/>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6" name="Rectangle 15">
            <a:extLst>
              <a:ext uri="{FF2B5EF4-FFF2-40B4-BE49-F238E27FC236}">
                <a16:creationId xmlns:a16="http://schemas.microsoft.com/office/drawing/2014/main" id="{0017C5B7-7ECA-CEC5-7903-CE9E0B583F80}"/>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7" name="Rectangle 16">
            <a:extLst>
              <a:ext uri="{FF2B5EF4-FFF2-40B4-BE49-F238E27FC236}">
                <a16:creationId xmlns:a16="http://schemas.microsoft.com/office/drawing/2014/main" id="{8A635F0D-D86D-EE88-93C3-EF774E04F97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8" name="Rectangle 17">
            <a:extLst>
              <a:ext uri="{FF2B5EF4-FFF2-40B4-BE49-F238E27FC236}">
                <a16:creationId xmlns:a16="http://schemas.microsoft.com/office/drawing/2014/main" id="{3F5592E7-4281-F2B0-600D-34EBE8798DE8}"/>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Picture Placeholder 11">
            <a:extLst>
              <a:ext uri="{FF2B5EF4-FFF2-40B4-BE49-F238E27FC236}">
                <a16:creationId xmlns:a16="http://schemas.microsoft.com/office/drawing/2014/main" id="{C37C0E40-6E38-28C5-B3C1-11F71373A363}"/>
              </a:ext>
            </a:extLst>
          </p:cNvPr>
          <p:cNvSpPr>
            <a:spLocks noGrp="1"/>
          </p:cNvSpPr>
          <p:nvPr>
            <p:ph type="pic" sz="quarter" idx="15"/>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8" name="Picture Placeholder 11">
            <a:extLst>
              <a:ext uri="{FF2B5EF4-FFF2-40B4-BE49-F238E27FC236}">
                <a16:creationId xmlns:a16="http://schemas.microsoft.com/office/drawing/2014/main" id="{07843123-C739-D836-4963-83D3A08A7F3A}"/>
              </a:ext>
            </a:extLst>
          </p:cNvPr>
          <p:cNvSpPr>
            <a:spLocks noGrp="1"/>
          </p:cNvSpPr>
          <p:nvPr>
            <p:ph type="pic" sz="quarter" idx="16"/>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0" name="Picture Placeholder 11">
            <a:extLst>
              <a:ext uri="{FF2B5EF4-FFF2-40B4-BE49-F238E27FC236}">
                <a16:creationId xmlns:a16="http://schemas.microsoft.com/office/drawing/2014/main" id="{087CA764-1218-C3E1-DC3B-326942F56E99}"/>
              </a:ext>
            </a:extLst>
          </p:cNvPr>
          <p:cNvSpPr>
            <a:spLocks noGrp="1"/>
          </p:cNvSpPr>
          <p:nvPr>
            <p:ph type="pic" sz="quarter" idx="17"/>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1" name="Picture Placeholder 11">
            <a:extLst>
              <a:ext uri="{FF2B5EF4-FFF2-40B4-BE49-F238E27FC236}">
                <a16:creationId xmlns:a16="http://schemas.microsoft.com/office/drawing/2014/main" id="{562D4A2C-7D26-7251-060A-A94510F6C991}"/>
              </a:ext>
            </a:extLst>
          </p:cNvPr>
          <p:cNvSpPr>
            <a:spLocks noGrp="1"/>
          </p:cNvSpPr>
          <p:nvPr>
            <p:ph type="pic" sz="quarter" idx="18"/>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120947147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559917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ix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71860DE9-A8C3-BB4B-BC7A-AC5CD26E02B5}"/>
              </a:ext>
            </a:extLst>
          </p:cNvPr>
          <p:cNvSpPr/>
          <p:nvPr/>
        </p:nvSpPr>
        <p:spPr>
          <a:xfrm rot="16200000">
            <a:off x="1736243"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5" name="Rectangle 4">
            <a:extLst>
              <a:ext uri="{FF2B5EF4-FFF2-40B4-BE49-F238E27FC236}">
                <a16:creationId xmlns:a16="http://schemas.microsoft.com/office/drawing/2014/main" id="{FD2F3679-60A1-F5C1-0DE6-FB1186E1FEFF}"/>
              </a:ext>
            </a:extLst>
          </p:cNvPr>
          <p:cNvSpPr/>
          <p:nvPr/>
        </p:nvSpPr>
        <p:spPr>
          <a:xfrm rot="16200000">
            <a:off x="3537238"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6" name="Rectangle 5">
            <a:extLst>
              <a:ext uri="{FF2B5EF4-FFF2-40B4-BE49-F238E27FC236}">
                <a16:creationId xmlns:a16="http://schemas.microsoft.com/office/drawing/2014/main" id="{DBB226F0-129B-53BA-525B-C0067E5BE225}"/>
              </a:ext>
            </a:extLst>
          </p:cNvPr>
          <p:cNvSpPr/>
          <p:nvPr/>
        </p:nvSpPr>
        <p:spPr>
          <a:xfrm rot="16200000">
            <a:off x="5333976"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DECF1E25-B0EE-0F4D-7406-6C3EEBA106C9}"/>
              </a:ext>
            </a:extLst>
          </p:cNvPr>
          <p:cNvSpPr/>
          <p:nvPr/>
        </p:nvSpPr>
        <p:spPr>
          <a:xfrm rot="16200000">
            <a:off x="7129814" y="2210837"/>
            <a:ext cx="199292" cy="15880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Rectangle 8">
            <a:extLst>
              <a:ext uri="{FF2B5EF4-FFF2-40B4-BE49-F238E27FC236}">
                <a16:creationId xmlns:a16="http://schemas.microsoft.com/office/drawing/2014/main" id="{C72F4693-3EFB-F01F-FFE5-99B8FB92EDA7}"/>
              </a:ext>
            </a:extLst>
          </p:cNvPr>
          <p:cNvSpPr/>
          <p:nvPr/>
        </p:nvSpPr>
        <p:spPr>
          <a:xfrm rot="16200000">
            <a:off x="8929909"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67C369D6-5A6A-FAFF-23D2-0E09CA3B498B}"/>
              </a:ext>
            </a:extLst>
          </p:cNvPr>
          <p:cNvSpPr/>
          <p:nvPr/>
        </p:nvSpPr>
        <p:spPr>
          <a:xfrm rot="16200000">
            <a:off x="10730904"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1" name="Text Placeholder 2">
            <a:extLst>
              <a:ext uri="{FF2B5EF4-FFF2-40B4-BE49-F238E27FC236}">
                <a16:creationId xmlns:a16="http://schemas.microsoft.com/office/drawing/2014/main" id="{2616ADD3-5E71-46F7-CCF8-3103BEBDB42C}"/>
              </a:ext>
            </a:extLst>
          </p:cNvPr>
          <p:cNvSpPr>
            <a:spLocks noGrp="1"/>
          </p:cNvSpPr>
          <p:nvPr>
            <p:ph idx="1"/>
          </p:nvPr>
        </p:nvSpPr>
        <p:spPr>
          <a:xfrm>
            <a:off x="103624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2" name="Text Placeholder 2">
            <a:extLst>
              <a:ext uri="{FF2B5EF4-FFF2-40B4-BE49-F238E27FC236}">
                <a16:creationId xmlns:a16="http://schemas.microsoft.com/office/drawing/2014/main" id="{96D2DF5E-5B3B-0A89-C177-7F37180635FE}"/>
              </a:ext>
            </a:extLst>
          </p:cNvPr>
          <p:cNvSpPr>
            <a:spLocks noGrp="1"/>
          </p:cNvSpPr>
          <p:nvPr>
            <p:ph idx="10"/>
          </p:nvPr>
        </p:nvSpPr>
        <p:spPr>
          <a:xfrm>
            <a:off x="283567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3" name="Text Placeholder 2">
            <a:extLst>
              <a:ext uri="{FF2B5EF4-FFF2-40B4-BE49-F238E27FC236}">
                <a16:creationId xmlns:a16="http://schemas.microsoft.com/office/drawing/2014/main" id="{FB0DF393-1581-92BC-BC4C-9E9BEBC62458}"/>
              </a:ext>
            </a:extLst>
          </p:cNvPr>
          <p:cNvSpPr>
            <a:spLocks noGrp="1"/>
          </p:cNvSpPr>
          <p:nvPr>
            <p:ph idx="11"/>
          </p:nvPr>
        </p:nvSpPr>
        <p:spPr>
          <a:xfrm>
            <a:off x="465625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4" name="Text Placeholder 2">
            <a:extLst>
              <a:ext uri="{FF2B5EF4-FFF2-40B4-BE49-F238E27FC236}">
                <a16:creationId xmlns:a16="http://schemas.microsoft.com/office/drawing/2014/main" id="{71A164BF-7552-8BC6-242D-E1010C7B3CA4}"/>
              </a:ext>
            </a:extLst>
          </p:cNvPr>
          <p:cNvSpPr>
            <a:spLocks noGrp="1"/>
          </p:cNvSpPr>
          <p:nvPr>
            <p:ph idx="12"/>
          </p:nvPr>
        </p:nvSpPr>
        <p:spPr>
          <a:xfrm>
            <a:off x="6448026"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5" name="Text Placeholder 2">
            <a:extLst>
              <a:ext uri="{FF2B5EF4-FFF2-40B4-BE49-F238E27FC236}">
                <a16:creationId xmlns:a16="http://schemas.microsoft.com/office/drawing/2014/main" id="{E9E56A5C-76C7-9BC4-2D47-9D333C614D8C}"/>
              </a:ext>
            </a:extLst>
          </p:cNvPr>
          <p:cNvSpPr>
            <a:spLocks noGrp="1"/>
          </p:cNvSpPr>
          <p:nvPr>
            <p:ph idx="13"/>
          </p:nvPr>
        </p:nvSpPr>
        <p:spPr>
          <a:xfrm>
            <a:off x="8239800"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6" name="Text Placeholder 2">
            <a:extLst>
              <a:ext uri="{FF2B5EF4-FFF2-40B4-BE49-F238E27FC236}">
                <a16:creationId xmlns:a16="http://schemas.microsoft.com/office/drawing/2014/main" id="{77435FE5-1CB2-9DBC-8807-0128231C4336}"/>
              </a:ext>
            </a:extLst>
          </p:cNvPr>
          <p:cNvSpPr>
            <a:spLocks noGrp="1"/>
          </p:cNvSpPr>
          <p:nvPr>
            <p:ph idx="14"/>
          </p:nvPr>
        </p:nvSpPr>
        <p:spPr>
          <a:xfrm>
            <a:off x="10035627" y="2359600"/>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7" name="Text Placeholder 2">
            <a:extLst>
              <a:ext uri="{FF2B5EF4-FFF2-40B4-BE49-F238E27FC236}">
                <a16:creationId xmlns:a16="http://schemas.microsoft.com/office/drawing/2014/main" id="{DF710143-C859-2F4E-5F2B-A48036F25374}"/>
              </a:ext>
            </a:extLst>
          </p:cNvPr>
          <p:cNvSpPr>
            <a:spLocks noGrp="1"/>
          </p:cNvSpPr>
          <p:nvPr>
            <p:ph idx="15" hasCustomPrompt="1"/>
          </p:nvPr>
        </p:nvSpPr>
        <p:spPr>
          <a:xfrm>
            <a:off x="103624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8" name="Text Placeholder 2">
            <a:extLst>
              <a:ext uri="{FF2B5EF4-FFF2-40B4-BE49-F238E27FC236}">
                <a16:creationId xmlns:a16="http://schemas.microsoft.com/office/drawing/2014/main" id="{1A4EE96E-4FCC-DC70-F40D-BD0CA9C6FD49}"/>
              </a:ext>
            </a:extLst>
          </p:cNvPr>
          <p:cNvSpPr>
            <a:spLocks noGrp="1"/>
          </p:cNvSpPr>
          <p:nvPr>
            <p:ph idx="16" hasCustomPrompt="1"/>
          </p:nvPr>
        </p:nvSpPr>
        <p:spPr>
          <a:xfrm>
            <a:off x="283567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9" name="Text Placeholder 2">
            <a:extLst>
              <a:ext uri="{FF2B5EF4-FFF2-40B4-BE49-F238E27FC236}">
                <a16:creationId xmlns:a16="http://schemas.microsoft.com/office/drawing/2014/main" id="{9ED5331B-F44F-9E68-8586-E7738404ABD6}"/>
              </a:ext>
            </a:extLst>
          </p:cNvPr>
          <p:cNvSpPr>
            <a:spLocks noGrp="1"/>
          </p:cNvSpPr>
          <p:nvPr>
            <p:ph idx="17" hasCustomPrompt="1"/>
          </p:nvPr>
        </p:nvSpPr>
        <p:spPr>
          <a:xfrm>
            <a:off x="465625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0" name="Text Placeholder 2">
            <a:extLst>
              <a:ext uri="{FF2B5EF4-FFF2-40B4-BE49-F238E27FC236}">
                <a16:creationId xmlns:a16="http://schemas.microsoft.com/office/drawing/2014/main" id="{6D1485FD-1F5D-F0F0-52F7-CA33C5CCD9D5}"/>
              </a:ext>
            </a:extLst>
          </p:cNvPr>
          <p:cNvSpPr>
            <a:spLocks noGrp="1"/>
          </p:cNvSpPr>
          <p:nvPr>
            <p:ph idx="18" hasCustomPrompt="1"/>
          </p:nvPr>
        </p:nvSpPr>
        <p:spPr>
          <a:xfrm>
            <a:off x="6448026"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1" name="Text Placeholder 2">
            <a:extLst>
              <a:ext uri="{FF2B5EF4-FFF2-40B4-BE49-F238E27FC236}">
                <a16:creationId xmlns:a16="http://schemas.microsoft.com/office/drawing/2014/main" id="{B8A84B6D-9C2A-F16C-9653-A18A1EF1F812}"/>
              </a:ext>
            </a:extLst>
          </p:cNvPr>
          <p:cNvSpPr>
            <a:spLocks noGrp="1"/>
          </p:cNvSpPr>
          <p:nvPr>
            <p:ph idx="19" hasCustomPrompt="1"/>
          </p:nvPr>
        </p:nvSpPr>
        <p:spPr>
          <a:xfrm>
            <a:off x="8239800"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2" name="Text Placeholder 2">
            <a:extLst>
              <a:ext uri="{FF2B5EF4-FFF2-40B4-BE49-F238E27FC236}">
                <a16:creationId xmlns:a16="http://schemas.microsoft.com/office/drawing/2014/main" id="{194570C5-9539-808D-7060-00AAD3F2C890}"/>
              </a:ext>
            </a:extLst>
          </p:cNvPr>
          <p:cNvSpPr>
            <a:spLocks noGrp="1"/>
          </p:cNvSpPr>
          <p:nvPr>
            <p:ph idx="20" hasCustomPrompt="1"/>
          </p:nvPr>
        </p:nvSpPr>
        <p:spPr>
          <a:xfrm>
            <a:off x="10035627" y="3334960"/>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Tree>
    <p:extLst>
      <p:ext uri="{BB962C8B-B14F-4D97-AF65-F5344CB8AC3E}">
        <p14:creationId xmlns:p14="http://schemas.microsoft.com/office/powerpoint/2010/main" val="131790886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hree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095316"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0ED0AD21-1CEC-7EA6-AAD5-AF733C00D6F4}"/>
              </a:ext>
            </a:extLst>
          </p:cNvPr>
          <p:cNvSpPr/>
          <p:nvPr/>
        </p:nvSpPr>
        <p:spPr>
          <a:xfrm rot="5400000">
            <a:off x="2547141" y="812704"/>
            <a:ext cx="199292" cy="31029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7D5EB69F-9EA6-BA12-608F-09B3239AA3D4}"/>
              </a:ext>
            </a:extLst>
          </p:cNvPr>
          <p:cNvSpPr/>
          <p:nvPr/>
        </p:nvSpPr>
        <p:spPr>
          <a:xfrm rot="5400000">
            <a:off x="5996355" y="814709"/>
            <a:ext cx="199292" cy="30989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70AE28C2-55F9-97B9-C058-4673837B9848}"/>
              </a:ext>
            </a:extLst>
          </p:cNvPr>
          <p:cNvSpPr/>
          <p:nvPr/>
        </p:nvSpPr>
        <p:spPr>
          <a:xfrm rot="5400000">
            <a:off x="9506179" y="814709"/>
            <a:ext cx="199292" cy="3098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Content Placeholder 2">
            <a:extLst>
              <a:ext uri="{FF2B5EF4-FFF2-40B4-BE49-F238E27FC236}">
                <a16:creationId xmlns:a16="http://schemas.microsoft.com/office/drawing/2014/main" id="{610DF258-546C-3A3B-31FF-2A4FE9500D18}"/>
              </a:ext>
            </a:extLst>
          </p:cNvPr>
          <p:cNvSpPr>
            <a:spLocks noGrp="1"/>
          </p:cNvSpPr>
          <p:nvPr>
            <p:ph idx="11"/>
          </p:nvPr>
        </p:nvSpPr>
        <p:spPr>
          <a:xfrm>
            <a:off x="4546534"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2DD89F3C-E603-071F-92DE-62082649EFF9}"/>
              </a:ext>
            </a:extLst>
          </p:cNvPr>
          <p:cNvSpPr>
            <a:spLocks noGrp="1"/>
          </p:cNvSpPr>
          <p:nvPr>
            <p:ph idx="12"/>
          </p:nvPr>
        </p:nvSpPr>
        <p:spPr>
          <a:xfrm>
            <a:off x="8056359"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590049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hree Marks Sidewa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834904" y="2370022"/>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7C61ADA-A4BD-5573-0634-1030DABAFB7F}"/>
              </a:ext>
            </a:extLst>
          </p:cNvPr>
          <p:cNvSpPr/>
          <p:nvPr/>
        </p:nvSpPr>
        <p:spPr>
          <a:xfrm>
            <a:off x="1164069" y="3611415"/>
            <a:ext cx="199292" cy="78418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6" name="Rectangle 5">
            <a:extLst>
              <a:ext uri="{FF2B5EF4-FFF2-40B4-BE49-F238E27FC236}">
                <a16:creationId xmlns:a16="http://schemas.microsoft.com/office/drawing/2014/main" id="{C4D2AEB9-555C-DC1B-FA32-D34F8DFE49D6}"/>
              </a:ext>
            </a:extLst>
          </p:cNvPr>
          <p:cNvSpPr/>
          <p:nvPr/>
        </p:nvSpPr>
        <p:spPr>
          <a:xfrm>
            <a:off x="1164069" y="4739164"/>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2" name="Rectangle 11">
            <a:extLst>
              <a:ext uri="{FF2B5EF4-FFF2-40B4-BE49-F238E27FC236}">
                <a16:creationId xmlns:a16="http://schemas.microsoft.com/office/drawing/2014/main" id="{4CCAB450-AA0D-0807-4460-41C8F591E57C}"/>
              </a:ext>
            </a:extLst>
          </p:cNvPr>
          <p:cNvSpPr/>
          <p:nvPr/>
        </p:nvSpPr>
        <p:spPr>
          <a:xfrm>
            <a:off x="1164069" y="2484679"/>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4" name="Content Placeholder 2">
            <a:extLst>
              <a:ext uri="{FF2B5EF4-FFF2-40B4-BE49-F238E27FC236}">
                <a16:creationId xmlns:a16="http://schemas.microsoft.com/office/drawing/2014/main" id="{DE82CFD0-947C-AE83-FF87-DB93EA2C32C1}"/>
              </a:ext>
            </a:extLst>
          </p:cNvPr>
          <p:cNvSpPr>
            <a:spLocks noGrp="1"/>
          </p:cNvSpPr>
          <p:nvPr>
            <p:ph idx="11"/>
          </p:nvPr>
        </p:nvSpPr>
        <p:spPr>
          <a:xfrm>
            <a:off x="1834904" y="3494891"/>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A953CEC-7581-9C8E-82B2-1EFFD2A2F4A7}"/>
              </a:ext>
            </a:extLst>
          </p:cNvPr>
          <p:cNvSpPr>
            <a:spLocks noGrp="1"/>
          </p:cNvSpPr>
          <p:nvPr>
            <p:ph idx="12"/>
          </p:nvPr>
        </p:nvSpPr>
        <p:spPr>
          <a:xfrm>
            <a:off x="1834904" y="4627828"/>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107476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41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endParaRPr lang="en-US" dirty="0"/>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endParaRPr lang="en-US" dirty="0"/>
          </a:p>
        </p:txBody>
      </p:sp>
    </p:spTree>
    <p:extLst>
      <p:ext uri="{BB962C8B-B14F-4D97-AF65-F5344CB8AC3E}">
        <p14:creationId xmlns:p14="http://schemas.microsoft.com/office/powerpoint/2010/main" val="41628497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er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endParaRPr lang="en-US" dirty="0"/>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endParaRPr lang="en-US" dirty="0"/>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60702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1825625"/>
            <a:ext cx="64008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endParaRPr lang="en-US" dirty="0"/>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endParaRPr lang="en-US" dirty="0"/>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endParaRPr lang="en-US" dirty="0"/>
          </a:p>
        </p:txBody>
      </p:sp>
    </p:spTree>
    <p:extLst>
      <p:ext uri="{BB962C8B-B14F-4D97-AF65-F5344CB8AC3E}">
        <p14:creationId xmlns:p14="http://schemas.microsoft.com/office/powerpoint/2010/main" val="40055422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er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2540001"/>
            <a:ext cx="6400800" cy="3636962"/>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endParaRPr lang="en-US" dirty="0"/>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endParaRPr lang="en-US" dirty="0"/>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endParaRPr lang="en-US" dirty="0"/>
          </a:p>
        </p:txBody>
      </p:sp>
      <p:sp>
        <p:nvSpPr>
          <p:cNvPr id="7" name="Text Placeholder 2">
            <a:extLst>
              <a:ext uri="{FF2B5EF4-FFF2-40B4-BE49-F238E27FC236}">
                <a16:creationId xmlns:a16="http://schemas.microsoft.com/office/drawing/2014/main" id="{68A7AAA8-28F1-03DA-83F5-CC483E78C013}"/>
              </a:ext>
            </a:extLst>
          </p:cNvPr>
          <p:cNvSpPr>
            <a:spLocks noGrp="1"/>
          </p:cNvSpPr>
          <p:nvPr>
            <p:ph type="body" idx="13"/>
          </p:nvPr>
        </p:nvSpPr>
        <p:spPr>
          <a:xfrm>
            <a:off x="839788" y="1681163"/>
            <a:ext cx="639921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671683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ro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964311"/>
          </a:xfrm>
        </p:spPr>
        <p:txBody>
          <a:bodyPr/>
          <a:lstStyle>
            <a:lvl1pPr>
              <a:defRPr b="0" i="0">
                <a:latin typeface="Swiss721 BT WGL4" panose="020B0504020202020204"/>
              </a:defRPr>
            </a:lvl1pPr>
            <a:lvl2pPr>
              <a:defRPr b="0" i="0">
                <a:latin typeface="Swiss721 BT WGL4" panose="020B0504020202020204"/>
              </a:defRPr>
            </a:lvl2pPr>
          </a:lstStyle>
          <a:p>
            <a:pPr lvl="0"/>
            <a:r>
              <a:rPr lang="en-US" dirty="0"/>
              <a:t>Click to edit Master text styles</a:t>
            </a:r>
          </a:p>
          <a:p>
            <a:pPr lvl="1"/>
            <a:r>
              <a:rPr lang="en-US" dirty="0"/>
              <a:t>Second level</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0272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DE9C9470-79EA-291E-CC4C-E0467736A88D}"/>
              </a:ext>
            </a:extLst>
          </p:cNvPr>
          <p:cNvSpPr>
            <a:spLocks noGrp="1"/>
          </p:cNvSpPr>
          <p:nvPr>
            <p:ph idx="12"/>
          </p:nvPr>
        </p:nvSpPr>
        <p:spPr>
          <a:xfrm>
            <a:off x="838200"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812495-5477-2FDF-6C14-68C5840FE60D}"/>
              </a:ext>
            </a:extLst>
          </p:cNvPr>
          <p:cNvSpPr>
            <a:spLocks noGrp="1"/>
          </p:cNvSpPr>
          <p:nvPr>
            <p:ph idx="13"/>
          </p:nvPr>
        </p:nvSpPr>
        <p:spPr>
          <a:xfrm>
            <a:off x="6233162"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211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B567D-2D71-EDF1-A1FC-6C141CD11D42}"/>
              </a:ext>
            </a:extLst>
          </p:cNvPr>
          <p:cNvPicPr>
            <a:picLocks noChangeAspect="1"/>
          </p:cNvPicPr>
          <p:nvPr userDrawn="1"/>
        </p:nvPicPr>
        <p:blipFill>
          <a:blip r:embed="rId2"/>
          <a:stretch>
            <a:fillRect/>
          </a:stretch>
        </p:blipFill>
        <p:spPr>
          <a:xfrm>
            <a:off x="1" y="1"/>
            <a:ext cx="12191999" cy="6857999"/>
          </a:xfrm>
          <a:prstGeom prst="rect">
            <a:avLst/>
          </a:prstGeom>
        </p:spPr>
      </p:pic>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a:extLst>
              <a:ext uri="{FF2B5EF4-FFF2-40B4-BE49-F238E27FC236}">
                <a16:creationId xmlns:a16="http://schemas.microsoft.com/office/drawing/2014/main" id="{7C597BDF-7067-57DB-FFB9-B7BF0B08030B}"/>
              </a:ext>
            </a:extLst>
          </p:cNvPr>
          <p:cNvPicPr>
            <a:picLocks noChangeAspect="1"/>
          </p:cNvPicPr>
          <p:nvPr userDrawn="1"/>
        </p:nvPicPr>
        <p:blipFill>
          <a:blip r:embed="rId3"/>
          <a:stretch>
            <a:fillRect/>
          </a:stretch>
        </p:blipFill>
        <p:spPr>
          <a:xfrm>
            <a:off x="1036709" y="647866"/>
            <a:ext cx="1371600" cy="952334"/>
          </a:xfrm>
          <a:prstGeom prst="rect">
            <a:avLst/>
          </a:prstGeom>
        </p:spPr>
      </p:pic>
      <p:sp>
        <p:nvSpPr>
          <p:cNvPr id="5" name="Rectangle 4">
            <a:extLst>
              <a:ext uri="{FF2B5EF4-FFF2-40B4-BE49-F238E27FC236}">
                <a16:creationId xmlns:a16="http://schemas.microsoft.com/office/drawing/2014/main" id="{AE24855C-ACEE-F0EB-CAA5-E7B8DC395CBD}"/>
              </a:ext>
            </a:extLst>
          </p:cNvPr>
          <p:cNvSpPr/>
          <p:nvPr userDrawn="1"/>
        </p:nvSpPr>
        <p:spPr>
          <a:xfrm>
            <a:off x="0" y="0"/>
            <a:ext cx="12192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28544155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90307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header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2">
            <a:extLst>
              <a:ext uri="{FF2B5EF4-FFF2-40B4-BE49-F238E27FC236}">
                <a16:creationId xmlns:a16="http://schemas.microsoft.com/office/drawing/2014/main" id="{FE5F6696-BA84-695A-3796-35A701654CEF}"/>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6D16709D-4E8A-66A2-FE01-1DE7F4B6E5AD}"/>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0" name="Content Placeholder 2">
            <a:extLst>
              <a:ext uri="{FF2B5EF4-FFF2-40B4-BE49-F238E27FC236}">
                <a16:creationId xmlns:a16="http://schemas.microsoft.com/office/drawing/2014/main" id="{A44F4AA3-C281-1CF9-C283-8453E406ECA3}"/>
              </a:ext>
            </a:extLst>
          </p:cNvPr>
          <p:cNvSpPr>
            <a:spLocks noGrp="1"/>
          </p:cNvSpPr>
          <p:nvPr>
            <p:ph idx="13"/>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1" name="Content Placeholder 2">
            <a:extLst>
              <a:ext uri="{FF2B5EF4-FFF2-40B4-BE49-F238E27FC236}">
                <a16:creationId xmlns:a16="http://schemas.microsoft.com/office/drawing/2014/main" id="{C08F9F12-FA4C-3591-25E7-A61547DAFD4F}"/>
              </a:ext>
            </a:extLst>
          </p:cNvPr>
          <p:cNvSpPr>
            <a:spLocks noGrp="1"/>
          </p:cNvSpPr>
          <p:nvPr>
            <p:ph idx="14"/>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4558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A1628A07-E6DC-5020-EA14-C32873F73F31}"/>
              </a:ext>
            </a:extLst>
          </p:cNvPr>
          <p:cNvSpPr/>
          <p:nvPr userDrawn="1"/>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55F8E385-5800-BF55-6607-255848B01CAB}"/>
              </a:ext>
            </a:extLst>
          </p:cNvPr>
          <p:cNvSpPr/>
          <p:nvPr userDrawn="1"/>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F480A023-39D9-F523-0EAB-DCE8EA9948E7}"/>
              </a:ext>
            </a:extLst>
          </p:cNvPr>
          <p:cNvSpPr/>
          <p:nvPr userDrawn="1"/>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80E82CEA-1366-C49C-6889-666097614602}"/>
              </a:ext>
            </a:extLst>
          </p:cNvPr>
          <p:cNvSpPr/>
          <p:nvPr userDrawn="1"/>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2" name="Picture Placeholder 11">
            <a:extLst>
              <a:ext uri="{FF2B5EF4-FFF2-40B4-BE49-F238E27FC236}">
                <a16:creationId xmlns:a16="http://schemas.microsoft.com/office/drawing/2014/main" id="{C0BBC15E-22E3-4E02-CB65-BFD229924075}"/>
              </a:ext>
            </a:extLst>
          </p:cNvPr>
          <p:cNvSpPr>
            <a:spLocks noGrp="1"/>
          </p:cNvSpPr>
          <p:nvPr>
            <p:ph type="pic" sz="quarter" idx="14"/>
          </p:nvPr>
        </p:nvSpPr>
        <p:spPr>
          <a:xfrm>
            <a:off x="7147560" y="365125"/>
            <a:ext cx="1005840" cy="1005840"/>
          </a:xfrm>
        </p:spPr>
        <p:txBody>
          <a:bodyPr/>
          <a:lstStyle>
            <a:lvl1pPr>
              <a:defRPr b="0" i="0">
                <a:latin typeface="Swiss721 BT WGL4" panose="020B0504020202020204"/>
              </a:defRPr>
            </a:lvl1pPr>
          </a:lstStyle>
          <a:p>
            <a:endParaRPr lang="en-US" dirty="0"/>
          </a:p>
        </p:txBody>
      </p:sp>
      <p:sp>
        <p:nvSpPr>
          <p:cNvPr id="16" name="Picture Placeholder 11">
            <a:extLst>
              <a:ext uri="{FF2B5EF4-FFF2-40B4-BE49-F238E27FC236}">
                <a16:creationId xmlns:a16="http://schemas.microsoft.com/office/drawing/2014/main" id="{7E2511CA-8183-D049-49DB-8A6DEC788D5B}"/>
              </a:ext>
            </a:extLst>
          </p:cNvPr>
          <p:cNvSpPr>
            <a:spLocks noGrp="1"/>
          </p:cNvSpPr>
          <p:nvPr>
            <p:ph type="pic" sz="quarter" idx="15"/>
          </p:nvPr>
        </p:nvSpPr>
        <p:spPr>
          <a:xfrm>
            <a:off x="7138529" y="2053336"/>
            <a:ext cx="1005840" cy="1005840"/>
          </a:xfrm>
        </p:spPr>
        <p:txBody>
          <a:bodyPr/>
          <a:lstStyle>
            <a:lvl1pPr>
              <a:defRPr b="0" i="0">
                <a:latin typeface="Swiss721 BT WGL4" panose="020B0504020202020204"/>
              </a:defRPr>
            </a:lvl1pPr>
          </a:lstStyle>
          <a:p>
            <a:endParaRPr lang="en-US" dirty="0"/>
          </a:p>
        </p:txBody>
      </p:sp>
      <p:sp>
        <p:nvSpPr>
          <p:cNvPr id="17" name="Picture Placeholder 11">
            <a:extLst>
              <a:ext uri="{FF2B5EF4-FFF2-40B4-BE49-F238E27FC236}">
                <a16:creationId xmlns:a16="http://schemas.microsoft.com/office/drawing/2014/main" id="{AEB8C95F-D354-B1A3-2064-2E695024E7A2}"/>
              </a:ext>
            </a:extLst>
          </p:cNvPr>
          <p:cNvSpPr>
            <a:spLocks noGrp="1"/>
          </p:cNvSpPr>
          <p:nvPr>
            <p:ph type="pic" sz="quarter" idx="16"/>
          </p:nvPr>
        </p:nvSpPr>
        <p:spPr>
          <a:xfrm>
            <a:off x="7147560" y="3790696"/>
            <a:ext cx="1005840" cy="1005840"/>
          </a:xfrm>
        </p:spPr>
        <p:txBody>
          <a:bodyPr/>
          <a:lstStyle>
            <a:lvl1pPr>
              <a:defRPr b="0" i="0">
                <a:latin typeface="Swiss721 BT WGL4" panose="020B0504020202020204"/>
              </a:defRPr>
            </a:lvl1pPr>
          </a:lstStyle>
          <a:p>
            <a:endParaRPr lang="en-US" dirty="0"/>
          </a:p>
        </p:txBody>
      </p:sp>
      <p:sp>
        <p:nvSpPr>
          <p:cNvPr id="18" name="Picture Placeholder 11">
            <a:extLst>
              <a:ext uri="{FF2B5EF4-FFF2-40B4-BE49-F238E27FC236}">
                <a16:creationId xmlns:a16="http://schemas.microsoft.com/office/drawing/2014/main" id="{A03542E7-9448-F7EC-D06A-950730EA2927}"/>
              </a:ext>
            </a:extLst>
          </p:cNvPr>
          <p:cNvSpPr>
            <a:spLocks noGrp="1"/>
          </p:cNvSpPr>
          <p:nvPr>
            <p:ph type="pic" sz="quarter" idx="17"/>
          </p:nvPr>
        </p:nvSpPr>
        <p:spPr>
          <a:xfrm>
            <a:off x="7137002" y="5526024"/>
            <a:ext cx="1005840" cy="1005840"/>
          </a:xfrm>
        </p:spPr>
        <p:txBody>
          <a:bodyPr/>
          <a:lstStyle>
            <a:lvl1pPr>
              <a:defRPr b="0" i="0">
                <a:latin typeface="Swiss721 BT WGL4" panose="020B0504020202020204"/>
              </a:defRPr>
            </a:lvl1pPr>
          </a:lstStyle>
          <a:p>
            <a:endParaRPr lang="en-US" dirty="0"/>
          </a:p>
        </p:txBody>
      </p:sp>
    </p:spTree>
    <p:extLst>
      <p:ext uri="{BB962C8B-B14F-4D97-AF65-F5344CB8AC3E}">
        <p14:creationId xmlns:p14="http://schemas.microsoft.com/office/powerpoint/2010/main" val="158327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header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2">
            <a:extLst>
              <a:ext uri="{FF2B5EF4-FFF2-40B4-BE49-F238E27FC236}">
                <a16:creationId xmlns:a16="http://schemas.microsoft.com/office/drawing/2014/main" id="{39DBEB95-7844-A7F4-9873-1BF8B55DF403}"/>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2" name="Content Placeholder 2">
            <a:extLst>
              <a:ext uri="{FF2B5EF4-FFF2-40B4-BE49-F238E27FC236}">
                <a16:creationId xmlns:a16="http://schemas.microsoft.com/office/drawing/2014/main" id="{8D4A1FFA-60DD-7AE4-1B57-10D24F72DA17}"/>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8E03C508-1FBF-60E7-CF97-767315C69988}"/>
              </a:ext>
            </a:extLst>
          </p:cNvPr>
          <p:cNvSpPr>
            <a:spLocks noGrp="1"/>
          </p:cNvSpPr>
          <p:nvPr>
            <p:ph idx="13"/>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44C6B0C0-B46B-88C8-68CD-8EB718150622}"/>
              </a:ext>
            </a:extLst>
          </p:cNvPr>
          <p:cNvSpPr>
            <a:spLocks noGrp="1"/>
          </p:cNvSpPr>
          <p:nvPr>
            <p:ph idx="14"/>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Rectangle 14">
            <a:extLst>
              <a:ext uri="{FF2B5EF4-FFF2-40B4-BE49-F238E27FC236}">
                <a16:creationId xmlns:a16="http://schemas.microsoft.com/office/drawing/2014/main" id="{12CB91A0-7192-3F70-0848-76D4C3EB6F8C}"/>
              </a:ext>
            </a:extLst>
          </p:cNvPr>
          <p:cNvSpPr/>
          <p:nvPr userDrawn="1"/>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6" name="Rectangle 15">
            <a:extLst>
              <a:ext uri="{FF2B5EF4-FFF2-40B4-BE49-F238E27FC236}">
                <a16:creationId xmlns:a16="http://schemas.microsoft.com/office/drawing/2014/main" id="{0017C5B7-7ECA-CEC5-7903-CE9E0B583F80}"/>
              </a:ext>
            </a:extLst>
          </p:cNvPr>
          <p:cNvSpPr/>
          <p:nvPr userDrawn="1"/>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7" name="Rectangle 16">
            <a:extLst>
              <a:ext uri="{FF2B5EF4-FFF2-40B4-BE49-F238E27FC236}">
                <a16:creationId xmlns:a16="http://schemas.microsoft.com/office/drawing/2014/main" id="{8A635F0D-D86D-EE88-93C3-EF774E04F977}"/>
              </a:ext>
            </a:extLst>
          </p:cNvPr>
          <p:cNvSpPr/>
          <p:nvPr userDrawn="1"/>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8" name="Rectangle 17">
            <a:extLst>
              <a:ext uri="{FF2B5EF4-FFF2-40B4-BE49-F238E27FC236}">
                <a16:creationId xmlns:a16="http://schemas.microsoft.com/office/drawing/2014/main" id="{3F5592E7-4281-F2B0-600D-34EBE8798DE8}"/>
              </a:ext>
            </a:extLst>
          </p:cNvPr>
          <p:cNvSpPr/>
          <p:nvPr userDrawn="1"/>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Picture Placeholder 11">
            <a:extLst>
              <a:ext uri="{FF2B5EF4-FFF2-40B4-BE49-F238E27FC236}">
                <a16:creationId xmlns:a16="http://schemas.microsoft.com/office/drawing/2014/main" id="{C37C0E40-6E38-28C5-B3C1-11F71373A363}"/>
              </a:ext>
            </a:extLst>
          </p:cNvPr>
          <p:cNvSpPr>
            <a:spLocks noGrp="1"/>
          </p:cNvSpPr>
          <p:nvPr>
            <p:ph type="pic" sz="quarter" idx="15"/>
          </p:nvPr>
        </p:nvSpPr>
        <p:spPr>
          <a:xfrm>
            <a:off x="7147560" y="365125"/>
            <a:ext cx="1005840" cy="1005840"/>
          </a:xfrm>
        </p:spPr>
        <p:txBody>
          <a:bodyPr/>
          <a:lstStyle>
            <a:lvl1pPr>
              <a:defRPr b="0" i="0">
                <a:latin typeface="Swiss721 BT WGL4" panose="020B0504020202020204"/>
              </a:defRPr>
            </a:lvl1pPr>
          </a:lstStyle>
          <a:p>
            <a:endParaRPr lang="en-US" dirty="0"/>
          </a:p>
        </p:txBody>
      </p:sp>
      <p:sp>
        <p:nvSpPr>
          <p:cNvPr id="8" name="Picture Placeholder 11">
            <a:extLst>
              <a:ext uri="{FF2B5EF4-FFF2-40B4-BE49-F238E27FC236}">
                <a16:creationId xmlns:a16="http://schemas.microsoft.com/office/drawing/2014/main" id="{07843123-C739-D836-4963-83D3A08A7F3A}"/>
              </a:ext>
            </a:extLst>
          </p:cNvPr>
          <p:cNvSpPr>
            <a:spLocks noGrp="1"/>
          </p:cNvSpPr>
          <p:nvPr>
            <p:ph type="pic" sz="quarter" idx="16"/>
          </p:nvPr>
        </p:nvSpPr>
        <p:spPr>
          <a:xfrm>
            <a:off x="7138529" y="2053336"/>
            <a:ext cx="1005840" cy="1005840"/>
          </a:xfrm>
        </p:spPr>
        <p:txBody>
          <a:bodyPr/>
          <a:lstStyle>
            <a:lvl1pPr>
              <a:defRPr b="0" i="0">
                <a:latin typeface="Swiss721 BT WGL4" panose="020B0504020202020204"/>
              </a:defRPr>
            </a:lvl1pPr>
          </a:lstStyle>
          <a:p>
            <a:endParaRPr lang="en-US" dirty="0"/>
          </a:p>
        </p:txBody>
      </p:sp>
      <p:sp>
        <p:nvSpPr>
          <p:cNvPr id="10" name="Picture Placeholder 11">
            <a:extLst>
              <a:ext uri="{FF2B5EF4-FFF2-40B4-BE49-F238E27FC236}">
                <a16:creationId xmlns:a16="http://schemas.microsoft.com/office/drawing/2014/main" id="{087CA764-1218-C3E1-DC3B-326942F56E99}"/>
              </a:ext>
            </a:extLst>
          </p:cNvPr>
          <p:cNvSpPr>
            <a:spLocks noGrp="1"/>
          </p:cNvSpPr>
          <p:nvPr>
            <p:ph type="pic" sz="quarter" idx="17"/>
          </p:nvPr>
        </p:nvSpPr>
        <p:spPr>
          <a:xfrm>
            <a:off x="7147560" y="3790696"/>
            <a:ext cx="1005840" cy="1005840"/>
          </a:xfrm>
        </p:spPr>
        <p:txBody>
          <a:bodyPr/>
          <a:lstStyle>
            <a:lvl1pPr>
              <a:defRPr b="0" i="0">
                <a:latin typeface="Swiss721 BT WGL4" panose="020B0504020202020204"/>
              </a:defRPr>
            </a:lvl1pPr>
          </a:lstStyle>
          <a:p>
            <a:endParaRPr lang="en-US" dirty="0"/>
          </a:p>
        </p:txBody>
      </p:sp>
      <p:sp>
        <p:nvSpPr>
          <p:cNvPr id="11" name="Picture Placeholder 11">
            <a:extLst>
              <a:ext uri="{FF2B5EF4-FFF2-40B4-BE49-F238E27FC236}">
                <a16:creationId xmlns:a16="http://schemas.microsoft.com/office/drawing/2014/main" id="{562D4A2C-7D26-7251-060A-A94510F6C991}"/>
              </a:ext>
            </a:extLst>
          </p:cNvPr>
          <p:cNvSpPr>
            <a:spLocks noGrp="1"/>
          </p:cNvSpPr>
          <p:nvPr>
            <p:ph type="pic" sz="quarter" idx="18"/>
          </p:nvPr>
        </p:nvSpPr>
        <p:spPr>
          <a:xfrm>
            <a:off x="7137002" y="5526024"/>
            <a:ext cx="1005840" cy="1005840"/>
          </a:xfrm>
        </p:spPr>
        <p:txBody>
          <a:bodyPr/>
          <a:lstStyle>
            <a:lvl1pPr>
              <a:defRPr b="0" i="0">
                <a:latin typeface="Swiss721 BT WGL4" panose="020B0504020202020204"/>
              </a:defRPr>
            </a:lvl1pPr>
          </a:lstStyle>
          <a:p>
            <a:endParaRPr lang="en-US" dirty="0"/>
          </a:p>
        </p:txBody>
      </p:sp>
    </p:spTree>
    <p:extLst>
      <p:ext uri="{BB962C8B-B14F-4D97-AF65-F5344CB8AC3E}">
        <p14:creationId xmlns:p14="http://schemas.microsoft.com/office/powerpoint/2010/main" val="1997155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54216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dirty="0"/>
              <a:t>Click to edit Master title style</a:t>
            </a:r>
          </a:p>
        </p:txBody>
      </p:sp>
      <p:sp>
        <p:nvSpPr>
          <p:cNvPr id="4" name="Rectangle 3">
            <a:extLst>
              <a:ext uri="{FF2B5EF4-FFF2-40B4-BE49-F238E27FC236}">
                <a16:creationId xmlns:a16="http://schemas.microsoft.com/office/drawing/2014/main" id="{71860DE9-A8C3-BB4B-BC7A-AC5CD26E02B5}"/>
              </a:ext>
            </a:extLst>
          </p:cNvPr>
          <p:cNvSpPr/>
          <p:nvPr userDrawn="1"/>
        </p:nvSpPr>
        <p:spPr>
          <a:xfrm rot="16200000">
            <a:off x="1736243"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5" name="Rectangle 4">
            <a:extLst>
              <a:ext uri="{FF2B5EF4-FFF2-40B4-BE49-F238E27FC236}">
                <a16:creationId xmlns:a16="http://schemas.microsoft.com/office/drawing/2014/main" id="{FD2F3679-60A1-F5C1-0DE6-FB1186E1FEFF}"/>
              </a:ext>
            </a:extLst>
          </p:cNvPr>
          <p:cNvSpPr/>
          <p:nvPr userDrawn="1"/>
        </p:nvSpPr>
        <p:spPr>
          <a:xfrm rot="16200000">
            <a:off x="3537238"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6" name="Rectangle 5">
            <a:extLst>
              <a:ext uri="{FF2B5EF4-FFF2-40B4-BE49-F238E27FC236}">
                <a16:creationId xmlns:a16="http://schemas.microsoft.com/office/drawing/2014/main" id="{DBB226F0-129B-53BA-525B-C0067E5BE225}"/>
              </a:ext>
            </a:extLst>
          </p:cNvPr>
          <p:cNvSpPr/>
          <p:nvPr userDrawn="1"/>
        </p:nvSpPr>
        <p:spPr>
          <a:xfrm rot="16200000">
            <a:off x="5333976"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DECF1E25-B0EE-0F4D-7406-6C3EEBA106C9}"/>
              </a:ext>
            </a:extLst>
          </p:cNvPr>
          <p:cNvSpPr/>
          <p:nvPr userDrawn="1"/>
        </p:nvSpPr>
        <p:spPr>
          <a:xfrm rot="16200000">
            <a:off x="7129814" y="2210837"/>
            <a:ext cx="199292" cy="15880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Rectangle 8">
            <a:extLst>
              <a:ext uri="{FF2B5EF4-FFF2-40B4-BE49-F238E27FC236}">
                <a16:creationId xmlns:a16="http://schemas.microsoft.com/office/drawing/2014/main" id="{C72F4693-3EFB-F01F-FFE5-99B8FB92EDA7}"/>
              </a:ext>
            </a:extLst>
          </p:cNvPr>
          <p:cNvSpPr/>
          <p:nvPr userDrawn="1"/>
        </p:nvSpPr>
        <p:spPr>
          <a:xfrm rot="16200000">
            <a:off x="8929909"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67C369D6-5A6A-FAFF-23D2-0E09CA3B498B}"/>
              </a:ext>
            </a:extLst>
          </p:cNvPr>
          <p:cNvSpPr/>
          <p:nvPr userDrawn="1"/>
        </p:nvSpPr>
        <p:spPr>
          <a:xfrm rot="16200000">
            <a:off x="10730904"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1" name="Text Placeholder 2">
            <a:extLst>
              <a:ext uri="{FF2B5EF4-FFF2-40B4-BE49-F238E27FC236}">
                <a16:creationId xmlns:a16="http://schemas.microsoft.com/office/drawing/2014/main" id="{2616ADD3-5E71-46F7-CCF8-3103BEBDB42C}"/>
              </a:ext>
            </a:extLst>
          </p:cNvPr>
          <p:cNvSpPr>
            <a:spLocks noGrp="1"/>
          </p:cNvSpPr>
          <p:nvPr>
            <p:ph idx="1"/>
          </p:nvPr>
        </p:nvSpPr>
        <p:spPr>
          <a:xfrm>
            <a:off x="103624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2" name="Text Placeholder 2">
            <a:extLst>
              <a:ext uri="{FF2B5EF4-FFF2-40B4-BE49-F238E27FC236}">
                <a16:creationId xmlns:a16="http://schemas.microsoft.com/office/drawing/2014/main" id="{96D2DF5E-5B3B-0A89-C177-7F37180635FE}"/>
              </a:ext>
            </a:extLst>
          </p:cNvPr>
          <p:cNvSpPr>
            <a:spLocks noGrp="1"/>
          </p:cNvSpPr>
          <p:nvPr>
            <p:ph idx="10"/>
          </p:nvPr>
        </p:nvSpPr>
        <p:spPr>
          <a:xfrm>
            <a:off x="283567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3" name="Text Placeholder 2">
            <a:extLst>
              <a:ext uri="{FF2B5EF4-FFF2-40B4-BE49-F238E27FC236}">
                <a16:creationId xmlns:a16="http://schemas.microsoft.com/office/drawing/2014/main" id="{FB0DF393-1581-92BC-BC4C-9E9BEBC62458}"/>
              </a:ext>
            </a:extLst>
          </p:cNvPr>
          <p:cNvSpPr>
            <a:spLocks noGrp="1"/>
          </p:cNvSpPr>
          <p:nvPr>
            <p:ph idx="11"/>
          </p:nvPr>
        </p:nvSpPr>
        <p:spPr>
          <a:xfrm>
            <a:off x="465625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4" name="Text Placeholder 2">
            <a:extLst>
              <a:ext uri="{FF2B5EF4-FFF2-40B4-BE49-F238E27FC236}">
                <a16:creationId xmlns:a16="http://schemas.microsoft.com/office/drawing/2014/main" id="{71A164BF-7552-8BC6-242D-E1010C7B3CA4}"/>
              </a:ext>
            </a:extLst>
          </p:cNvPr>
          <p:cNvSpPr>
            <a:spLocks noGrp="1"/>
          </p:cNvSpPr>
          <p:nvPr>
            <p:ph idx="12"/>
          </p:nvPr>
        </p:nvSpPr>
        <p:spPr>
          <a:xfrm>
            <a:off x="6448026"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5" name="Text Placeholder 2">
            <a:extLst>
              <a:ext uri="{FF2B5EF4-FFF2-40B4-BE49-F238E27FC236}">
                <a16:creationId xmlns:a16="http://schemas.microsoft.com/office/drawing/2014/main" id="{E9E56A5C-76C7-9BC4-2D47-9D333C614D8C}"/>
              </a:ext>
            </a:extLst>
          </p:cNvPr>
          <p:cNvSpPr>
            <a:spLocks noGrp="1"/>
          </p:cNvSpPr>
          <p:nvPr>
            <p:ph idx="13"/>
          </p:nvPr>
        </p:nvSpPr>
        <p:spPr>
          <a:xfrm>
            <a:off x="8239800"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6" name="Text Placeholder 2">
            <a:extLst>
              <a:ext uri="{FF2B5EF4-FFF2-40B4-BE49-F238E27FC236}">
                <a16:creationId xmlns:a16="http://schemas.microsoft.com/office/drawing/2014/main" id="{77435FE5-1CB2-9DBC-8807-0128231C4336}"/>
              </a:ext>
            </a:extLst>
          </p:cNvPr>
          <p:cNvSpPr>
            <a:spLocks noGrp="1"/>
          </p:cNvSpPr>
          <p:nvPr>
            <p:ph idx="14"/>
          </p:nvPr>
        </p:nvSpPr>
        <p:spPr>
          <a:xfrm>
            <a:off x="10035627" y="2359600"/>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7" name="Text Placeholder 2">
            <a:extLst>
              <a:ext uri="{FF2B5EF4-FFF2-40B4-BE49-F238E27FC236}">
                <a16:creationId xmlns:a16="http://schemas.microsoft.com/office/drawing/2014/main" id="{DF710143-C859-2F4E-5F2B-A48036F25374}"/>
              </a:ext>
            </a:extLst>
          </p:cNvPr>
          <p:cNvSpPr>
            <a:spLocks noGrp="1"/>
          </p:cNvSpPr>
          <p:nvPr>
            <p:ph idx="15" hasCustomPrompt="1"/>
          </p:nvPr>
        </p:nvSpPr>
        <p:spPr>
          <a:xfrm>
            <a:off x="103624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8" name="Text Placeholder 2">
            <a:extLst>
              <a:ext uri="{FF2B5EF4-FFF2-40B4-BE49-F238E27FC236}">
                <a16:creationId xmlns:a16="http://schemas.microsoft.com/office/drawing/2014/main" id="{1A4EE96E-4FCC-DC70-F40D-BD0CA9C6FD49}"/>
              </a:ext>
            </a:extLst>
          </p:cNvPr>
          <p:cNvSpPr>
            <a:spLocks noGrp="1"/>
          </p:cNvSpPr>
          <p:nvPr>
            <p:ph idx="16" hasCustomPrompt="1"/>
          </p:nvPr>
        </p:nvSpPr>
        <p:spPr>
          <a:xfrm>
            <a:off x="283567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9" name="Text Placeholder 2">
            <a:extLst>
              <a:ext uri="{FF2B5EF4-FFF2-40B4-BE49-F238E27FC236}">
                <a16:creationId xmlns:a16="http://schemas.microsoft.com/office/drawing/2014/main" id="{9ED5331B-F44F-9E68-8586-E7738404ABD6}"/>
              </a:ext>
            </a:extLst>
          </p:cNvPr>
          <p:cNvSpPr>
            <a:spLocks noGrp="1"/>
          </p:cNvSpPr>
          <p:nvPr>
            <p:ph idx="17" hasCustomPrompt="1"/>
          </p:nvPr>
        </p:nvSpPr>
        <p:spPr>
          <a:xfrm>
            <a:off x="465625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0" name="Text Placeholder 2">
            <a:extLst>
              <a:ext uri="{FF2B5EF4-FFF2-40B4-BE49-F238E27FC236}">
                <a16:creationId xmlns:a16="http://schemas.microsoft.com/office/drawing/2014/main" id="{6D1485FD-1F5D-F0F0-52F7-CA33C5CCD9D5}"/>
              </a:ext>
            </a:extLst>
          </p:cNvPr>
          <p:cNvSpPr>
            <a:spLocks noGrp="1"/>
          </p:cNvSpPr>
          <p:nvPr>
            <p:ph idx="18" hasCustomPrompt="1"/>
          </p:nvPr>
        </p:nvSpPr>
        <p:spPr>
          <a:xfrm>
            <a:off x="6448026"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1" name="Text Placeholder 2">
            <a:extLst>
              <a:ext uri="{FF2B5EF4-FFF2-40B4-BE49-F238E27FC236}">
                <a16:creationId xmlns:a16="http://schemas.microsoft.com/office/drawing/2014/main" id="{B8A84B6D-9C2A-F16C-9653-A18A1EF1F812}"/>
              </a:ext>
            </a:extLst>
          </p:cNvPr>
          <p:cNvSpPr>
            <a:spLocks noGrp="1"/>
          </p:cNvSpPr>
          <p:nvPr>
            <p:ph idx="19" hasCustomPrompt="1"/>
          </p:nvPr>
        </p:nvSpPr>
        <p:spPr>
          <a:xfrm>
            <a:off x="8239800"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2" name="Text Placeholder 2">
            <a:extLst>
              <a:ext uri="{FF2B5EF4-FFF2-40B4-BE49-F238E27FC236}">
                <a16:creationId xmlns:a16="http://schemas.microsoft.com/office/drawing/2014/main" id="{194570C5-9539-808D-7060-00AAD3F2C890}"/>
              </a:ext>
            </a:extLst>
          </p:cNvPr>
          <p:cNvSpPr>
            <a:spLocks noGrp="1"/>
          </p:cNvSpPr>
          <p:nvPr>
            <p:ph idx="20" hasCustomPrompt="1"/>
          </p:nvPr>
        </p:nvSpPr>
        <p:spPr>
          <a:xfrm>
            <a:off x="10035627" y="3334960"/>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Tree>
    <p:extLst>
      <p:ext uri="{BB962C8B-B14F-4D97-AF65-F5344CB8AC3E}">
        <p14:creationId xmlns:p14="http://schemas.microsoft.com/office/powerpoint/2010/main" val="12183628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095316"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0ED0AD21-1CEC-7EA6-AAD5-AF733C00D6F4}"/>
              </a:ext>
            </a:extLst>
          </p:cNvPr>
          <p:cNvSpPr/>
          <p:nvPr userDrawn="1"/>
        </p:nvSpPr>
        <p:spPr>
          <a:xfrm rot="5400000">
            <a:off x="2547141" y="812704"/>
            <a:ext cx="199292" cy="31029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7D5EB69F-9EA6-BA12-608F-09B3239AA3D4}"/>
              </a:ext>
            </a:extLst>
          </p:cNvPr>
          <p:cNvSpPr/>
          <p:nvPr userDrawn="1"/>
        </p:nvSpPr>
        <p:spPr>
          <a:xfrm rot="5400000">
            <a:off x="5996355" y="814709"/>
            <a:ext cx="199292" cy="30989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70AE28C2-55F9-97B9-C058-4673837B9848}"/>
              </a:ext>
            </a:extLst>
          </p:cNvPr>
          <p:cNvSpPr/>
          <p:nvPr userDrawn="1"/>
        </p:nvSpPr>
        <p:spPr>
          <a:xfrm rot="5400000">
            <a:off x="9506179" y="814709"/>
            <a:ext cx="199292" cy="3098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Content Placeholder 2">
            <a:extLst>
              <a:ext uri="{FF2B5EF4-FFF2-40B4-BE49-F238E27FC236}">
                <a16:creationId xmlns:a16="http://schemas.microsoft.com/office/drawing/2014/main" id="{610DF258-546C-3A3B-31FF-2A4FE9500D18}"/>
              </a:ext>
            </a:extLst>
          </p:cNvPr>
          <p:cNvSpPr>
            <a:spLocks noGrp="1"/>
          </p:cNvSpPr>
          <p:nvPr>
            <p:ph idx="11"/>
          </p:nvPr>
        </p:nvSpPr>
        <p:spPr>
          <a:xfrm>
            <a:off x="4546534"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2DD89F3C-E603-071F-92DE-62082649EFF9}"/>
              </a:ext>
            </a:extLst>
          </p:cNvPr>
          <p:cNvSpPr>
            <a:spLocks noGrp="1"/>
          </p:cNvSpPr>
          <p:nvPr>
            <p:ph idx="12"/>
          </p:nvPr>
        </p:nvSpPr>
        <p:spPr>
          <a:xfrm>
            <a:off x="8056359"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46609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Marks Sidewa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834904" y="2370022"/>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7C61ADA-A4BD-5573-0634-1030DABAFB7F}"/>
              </a:ext>
            </a:extLst>
          </p:cNvPr>
          <p:cNvSpPr/>
          <p:nvPr userDrawn="1"/>
        </p:nvSpPr>
        <p:spPr>
          <a:xfrm>
            <a:off x="1164069" y="3611415"/>
            <a:ext cx="199292" cy="78418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6" name="Rectangle 5">
            <a:extLst>
              <a:ext uri="{FF2B5EF4-FFF2-40B4-BE49-F238E27FC236}">
                <a16:creationId xmlns:a16="http://schemas.microsoft.com/office/drawing/2014/main" id="{C4D2AEB9-555C-DC1B-FA32-D34F8DFE49D6}"/>
              </a:ext>
            </a:extLst>
          </p:cNvPr>
          <p:cNvSpPr/>
          <p:nvPr userDrawn="1"/>
        </p:nvSpPr>
        <p:spPr>
          <a:xfrm>
            <a:off x="1164069" y="4763878"/>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2" name="Rectangle 11">
            <a:extLst>
              <a:ext uri="{FF2B5EF4-FFF2-40B4-BE49-F238E27FC236}">
                <a16:creationId xmlns:a16="http://schemas.microsoft.com/office/drawing/2014/main" id="{4CCAB450-AA0D-0807-4460-41C8F591E57C}"/>
              </a:ext>
            </a:extLst>
          </p:cNvPr>
          <p:cNvSpPr/>
          <p:nvPr userDrawn="1"/>
        </p:nvSpPr>
        <p:spPr>
          <a:xfrm>
            <a:off x="1164069" y="2484679"/>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4" name="Content Placeholder 2">
            <a:extLst>
              <a:ext uri="{FF2B5EF4-FFF2-40B4-BE49-F238E27FC236}">
                <a16:creationId xmlns:a16="http://schemas.microsoft.com/office/drawing/2014/main" id="{DE82CFD0-947C-AE83-FF87-DB93EA2C32C1}"/>
              </a:ext>
            </a:extLst>
          </p:cNvPr>
          <p:cNvSpPr>
            <a:spLocks noGrp="1"/>
          </p:cNvSpPr>
          <p:nvPr>
            <p:ph idx="11"/>
          </p:nvPr>
        </p:nvSpPr>
        <p:spPr>
          <a:xfrm>
            <a:off x="1834904" y="3494891"/>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A953CEC-7581-9C8E-82B2-1EFFD2A2F4A7}"/>
              </a:ext>
            </a:extLst>
          </p:cNvPr>
          <p:cNvSpPr>
            <a:spLocks noGrp="1"/>
          </p:cNvSpPr>
          <p:nvPr>
            <p:ph idx="12"/>
          </p:nvPr>
        </p:nvSpPr>
        <p:spPr>
          <a:xfrm>
            <a:off x="1834904" y="4627828"/>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6767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0251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endParaRPr lang="en-US" dirty="0"/>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9" y="1709739"/>
            <a:ext cx="5029200" cy="2461046"/>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9" y="4589464"/>
            <a:ext cx="5029200"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userDrawn="1"/>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57EB1CB9-665F-7007-B1C6-6DCA87309B70}"/>
              </a:ext>
            </a:extLst>
          </p:cNvPr>
          <p:cNvPicPr>
            <a:picLocks noChangeAspect="1"/>
          </p:cNvPicPr>
          <p:nvPr userDrawn="1"/>
        </p:nvPicPr>
        <p:blipFill>
          <a:blip r:embed="rId2"/>
          <a:stretch>
            <a:fillRect/>
          </a:stretch>
        </p:blipFill>
        <p:spPr>
          <a:xfrm>
            <a:off x="294344" y="96929"/>
            <a:ext cx="652670" cy="453163"/>
          </a:xfrm>
          <a:prstGeom prst="rect">
            <a:avLst/>
          </a:prstGeom>
        </p:spPr>
      </p:pic>
    </p:spTree>
    <p:extLst>
      <p:ext uri="{BB962C8B-B14F-4D97-AF65-F5344CB8AC3E}">
        <p14:creationId xmlns:p14="http://schemas.microsoft.com/office/powerpoint/2010/main" val="2630531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8" y="1709739"/>
            <a:ext cx="10310741" cy="2461046"/>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8" y="4589464"/>
            <a:ext cx="10310741"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1B01FC42-5887-808B-3B65-F924DEAD3541}"/>
              </a:ext>
            </a:extLst>
          </p:cNvPr>
          <p:cNvSpPr/>
          <p:nvPr userDrawn="1"/>
        </p:nvSpPr>
        <p:spPr>
          <a:xfrm>
            <a:off x="0" y="6678406"/>
            <a:ext cx="12192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7" name="Picture 6">
            <a:extLst>
              <a:ext uri="{FF2B5EF4-FFF2-40B4-BE49-F238E27FC236}">
                <a16:creationId xmlns:a16="http://schemas.microsoft.com/office/drawing/2014/main" id="{56700149-1AF5-14B0-EE83-6B4AA36C8A1C}"/>
              </a:ext>
            </a:extLst>
          </p:cNvPr>
          <p:cNvPicPr>
            <a:picLocks noChangeAspect="1"/>
          </p:cNvPicPr>
          <p:nvPr userDrawn="1"/>
        </p:nvPicPr>
        <p:blipFill>
          <a:blip r:embed="rId2"/>
          <a:stretch>
            <a:fillRect/>
          </a:stretch>
        </p:blipFill>
        <p:spPr>
          <a:xfrm>
            <a:off x="294344" y="96929"/>
            <a:ext cx="652670" cy="453163"/>
          </a:xfrm>
          <a:prstGeom prst="rect">
            <a:avLst/>
          </a:prstGeom>
        </p:spPr>
      </p:pic>
    </p:spTree>
    <p:extLst>
      <p:ext uri="{BB962C8B-B14F-4D97-AF65-F5344CB8AC3E}">
        <p14:creationId xmlns:p14="http://schemas.microsoft.com/office/powerpoint/2010/main" val="42865206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Large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863840" cy="4416180"/>
          </a:xfrm>
        </p:spPr>
        <p:txBody>
          <a:bodyPr anchor="ctr">
            <a:normAutofit/>
          </a:bodyPr>
          <a:lstStyle>
            <a:lvl1pPr marL="0" indent="0">
              <a:buNone/>
              <a:defRPr sz="3200" b="0" i="0">
                <a:solidFill>
                  <a:schemeClr val="bg1"/>
                </a:solidFill>
                <a:latin typeface="Swiss721 BT WGL4" panose="020B0504020202020204"/>
              </a:defRPr>
            </a:lvl1pPr>
            <a:lvl2pPr marL="457200" indent="0">
              <a:buNone/>
              <a:defRPr sz="3200"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endParaRPr lang="en-US" dirty="0"/>
          </a:p>
        </p:txBody>
      </p:sp>
      <p:sp>
        <p:nvSpPr>
          <p:cNvPr id="13" name="Rectangle 12">
            <a:extLst>
              <a:ext uri="{FF2B5EF4-FFF2-40B4-BE49-F238E27FC236}">
                <a16:creationId xmlns:a16="http://schemas.microsoft.com/office/drawing/2014/main" id="{FCC2C4FA-7403-A291-9C28-7543DA79B769}"/>
              </a:ext>
            </a:extLst>
          </p:cNvPr>
          <p:cNvSpPr/>
          <p:nvPr userDrawn="1"/>
        </p:nvSpPr>
        <p:spPr>
          <a:xfrm>
            <a:off x="0" y="0"/>
            <a:ext cx="182880" cy="685800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TextBox 6">
            <a:extLst>
              <a:ext uri="{FF2B5EF4-FFF2-40B4-BE49-F238E27FC236}">
                <a16:creationId xmlns:a16="http://schemas.microsoft.com/office/drawing/2014/main" id="{EE7E8F98-1575-8578-B1F3-8DD60371D8FF}"/>
              </a:ext>
            </a:extLst>
          </p:cNvPr>
          <p:cNvSpPr txBox="1"/>
          <p:nvPr userDrawn="1"/>
        </p:nvSpPr>
        <p:spPr>
          <a:xfrm>
            <a:off x="1451385" y="912309"/>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userDrawn="1"/>
        </p:nvSpPr>
        <p:spPr>
          <a:xfrm rot="10800000">
            <a:off x="10093028" y="4443139"/>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pic>
        <p:nvPicPr>
          <p:cNvPr id="2" name="Picture 1">
            <a:extLst>
              <a:ext uri="{FF2B5EF4-FFF2-40B4-BE49-F238E27FC236}">
                <a16:creationId xmlns:a16="http://schemas.microsoft.com/office/drawing/2014/main" id="{1CE850E9-5BEA-1EC1-8618-BF1AE68E5773}"/>
              </a:ext>
            </a:extLst>
          </p:cNvPr>
          <p:cNvPicPr>
            <a:picLocks noChangeAspect="1"/>
          </p:cNvPicPr>
          <p:nvPr userDrawn="1"/>
        </p:nvPicPr>
        <p:blipFill>
          <a:blip r:embed="rId2"/>
          <a:stretch>
            <a:fillRect/>
          </a:stretch>
        </p:blipFill>
        <p:spPr>
          <a:xfrm>
            <a:off x="295686" y="88713"/>
            <a:ext cx="658484" cy="457200"/>
          </a:xfrm>
          <a:prstGeom prst="rect">
            <a:avLst/>
          </a:prstGeom>
        </p:spPr>
      </p:pic>
      <p:sp>
        <p:nvSpPr>
          <p:cNvPr id="4" name="Text Placeholder 2">
            <a:extLst>
              <a:ext uri="{FF2B5EF4-FFF2-40B4-BE49-F238E27FC236}">
                <a16:creationId xmlns:a16="http://schemas.microsoft.com/office/drawing/2014/main" id="{223AF296-7EA4-2E87-99AF-EE441163AFCA}"/>
              </a:ext>
            </a:extLst>
          </p:cNvPr>
          <p:cNvSpPr>
            <a:spLocks noGrp="1"/>
          </p:cNvSpPr>
          <p:nvPr>
            <p:ph type="body" idx="10"/>
          </p:nvPr>
        </p:nvSpPr>
        <p:spPr>
          <a:xfrm>
            <a:off x="2348088" y="5886376"/>
            <a:ext cx="7863841" cy="731520"/>
          </a:xfrm>
        </p:spPr>
        <p:txBody>
          <a:bodyPr anchor="ctr">
            <a:normAutofit/>
          </a:bodyPr>
          <a:lstStyle>
            <a:lvl1pPr marL="0" indent="0">
              <a:spcBef>
                <a:spcPts val="0"/>
              </a:spcBef>
              <a:buNone/>
              <a:defRPr sz="18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566656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Medium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495822" cy="4416180"/>
          </a:xfrm>
        </p:spPr>
        <p:txBody>
          <a:bodyPr anchor="ctr"/>
          <a:lstStyle>
            <a:lvl1pPr marL="0" indent="0">
              <a:buNone/>
              <a:defRPr b="0" i="0">
                <a:solidFill>
                  <a:schemeClr val="bg1"/>
                </a:solidFill>
                <a:latin typeface="Swiss721 BT WGL4" panose="020B0504020202020204"/>
              </a:defRPr>
            </a:lvl1pPr>
            <a:lvl2pPr marL="457200" indent="0">
              <a:buNone/>
              <a:defRPr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endParaRPr lang="en-US" dirty="0"/>
          </a:p>
        </p:txBody>
      </p:sp>
      <p:sp>
        <p:nvSpPr>
          <p:cNvPr id="13" name="Rectangle 12">
            <a:extLst>
              <a:ext uri="{FF2B5EF4-FFF2-40B4-BE49-F238E27FC236}">
                <a16:creationId xmlns:a16="http://schemas.microsoft.com/office/drawing/2014/main" id="{FCC2C4FA-7403-A291-9C28-7543DA79B769}"/>
              </a:ext>
            </a:extLst>
          </p:cNvPr>
          <p:cNvSpPr/>
          <p:nvPr userDrawn="1"/>
        </p:nvSpPr>
        <p:spPr>
          <a:xfrm>
            <a:off x="0" y="0"/>
            <a:ext cx="182880" cy="685800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TextBox 6">
            <a:extLst>
              <a:ext uri="{FF2B5EF4-FFF2-40B4-BE49-F238E27FC236}">
                <a16:creationId xmlns:a16="http://schemas.microsoft.com/office/drawing/2014/main" id="{EE7E8F98-1575-8578-B1F3-8DD60371D8FF}"/>
              </a:ext>
            </a:extLst>
          </p:cNvPr>
          <p:cNvSpPr txBox="1"/>
          <p:nvPr userDrawn="1"/>
        </p:nvSpPr>
        <p:spPr>
          <a:xfrm>
            <a:off x="1451385" y="912309"/>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userDrawn="1"/>
        </p:nvSpPr>
        <p:spPr>
          <a:xfrm rot="10800000">
            <a:off x="10093028" y="4443139"/>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
        <p:nvSpPr>
          <p:cNvPr id="4" name="Text Placeholder 2">
            <a:extLst>
              <a:ext uri="{FF2B5EF4-FFF2-40B4-BE49-F238E27FC236}">
                <a16:creationId xmlns:a16="http://schemas.microsoft.com/office/drawing/2014/main" id="{13480E41-BC4A-CDA1-C960-2C77C366B1AB}"/>
              </a:ext>
            </a:extLst>
          </p:cNvPr>
          <p:cNvSpPr>
            <a:spLocks noGrp="1"/>
          </p:cNvSpPr>
          <p:nvPr>
            <p:ph type="body" idx="10"/>
          </p:nvPr>
        </p:nvSpPr>
        <p:spPr>
          <a:xfrm>
            <a:off x="2348089" y="5886376"/>
            <a:ext cx="7495822" cy="731520"/>
          </a:xfrm>
        </p:spPr>
        <p:txBody>
          <a:bodyPr anchor="ctr">
            <a:normAutofit/>
          </a:bodyPr>
          <a:lstStyle>
            <a:lvl1pPr marL="0" indent="0">
              <a:spcBef>
                <a:spcPts val="0"/>
              </a:spcBef>
              <a:buNone/>
              <a:defRPr sz="14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5" name="Picture 4">
            <a:extLst>
              <a:ext uri="{FF2B5EF4-FFF2-40B4-BE49-F238E27FC236}">
                <a16:creationId xmlns:a16="http://schemas.microsoft.com/office/drawing/2014/main" id="{B57099CD-8E2D-C525-6A88-C20AC3DD1DF9}"/>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35410164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lt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F6CCF3-C02C-8953-3F6A-4901642A7A58}"/>
              </a:ext>
            </a:extLst>
          </p:cNvPr>
          <p:cNvSpPr/>
          <p:nvPr userDrawn="1"/>
        </p:nvSpPr>
        <p:spPr>
          <a:xfrm>
            <a:off x="0" y="1072661"/>
            <a:ext cx="12192000" cy="471267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1456592" y="1637774"/>
            <a:ext cx="9278816" cy="3582450"/>
          </a:xfrm>
        </p:spPr>
        <p:txBody>
          <a:bodyPr anchor="ctr"/>
          <a:lstStyle>
            <a:lvl1pPr marL="0" indent="0">
              <a:buNone/>
              <a:defRPr b="0" i="0">
                <a:solidFill>
                  <a:schemeClr val="bg1"/>
                </a:solidFill>
                <a:latin typeface="Swiss721 BT WGL4" panose="020B0504020202020204"/>
              </a:defRPr>
            </a:lvl1pPr>
            <a:lvl2pPr marL="228600">
              <a:defRPr b="0" i="0">
                <a:solidFill>
                  <a:schemeClr val="bg1"/>
                </a:solidFill>
                <a:latin typeface="Swiss721 BT WGL4" panose="020B0504020202020204"/>
              </a:defRPr>
            </a:lvl2pPr>
            <a:lvl3pPr>
              <a:defRPr b="0" i="0">
                <a:solidFill>
                  <a:schemeClr val="bg1"/>
                </a:solidFill>
                <a:latin typeface="Swiss721 BT WGL4" panose="020B0504020202020204"/>
              </a:defRPr>
            </a:lvl3pPr>
            <a:lvl4pPr>
              <a:defRPr b="0" i="0">
                <a:solidFill>
                  <a:schemeClr val="bg1"/>
                </a:solidFill>
                <a:latin typeface="Swiss721 BT WGL4" panose="020B0504020202020204"/>
              </a:defRPr>
            </a:lvl4pPr>
            <a:lvl5pPr>
              <a:defRPr b="0" i="0">
                <a:solidFill>
                  <a:schemeClr val="bg1"/>
                </a:solidFill>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FCC2C4FA-7403-A291-9C28-7543DA79B769}"/>
              </a:ext>
            </a:extLst>
          </p:cNvPr>
          <p:cNvSpPr/>
          <p:nvPr userDrawn="1"/>
        </p:nvSpPr>
        <p:spPr>
          <a:xfrm>
            <a:off x="0" y="0"/>
            <a:ext cx="182880" cy="685800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1456592" y="5886376"/>
            <a:ext cx="9278816" cy="731520"/>
          </a:xfrm>
        </p:spPr>
        <p:txBody>
          <a:bodyPr anchor="ctr">
            <a:normAutofit/>
          </a:bodyPr>
          <a:lstStyle>
            <a:lvl1pPr marL="0" indent="0">
              <a:spcBef>
                <a:spcPts val="0"/>
              </a:spcBef>
              <a:buNone/>
              <a:defRPr sz="18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Box 6">
            <a:extLst>
              <a:ext uri="{FF2B5EF4-FFF2-40B4-BE49-F238E27FC236}">
                <a16:creationId xmlns:a16="http://schemas.microsoft.com/office/drawing/2014/main" id="{54B8834B-D571-69EF-427D-2B14F7C6D3F2}"/>
              </a:ext>
            </a:extLst>
          </p:cNvPr>
          <p:cNvSpPr txBox="1"/>
          <p:nvPr userDrawn="1"/>
        </p:nvSpPr>
        <p:spPr>
          <a:xfrm>
            <a:off x="704039" y="1442252"/>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346D7342-D8D9-69D0-2A9D-A06EB322297B}"/>
              </a:ext>
            </a:extLst>
          </p:cNvPr>
          <p:cNvSpPr txBox="1"/>
          <p:nvPr userDrawn="1"/>
        </p:nvSpPr>
        <p:spPr>
          <a:xfrm rot="10800000">
            <a:off x="10901920" y="3764864"/>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Tree>
    <p:extLst>
      <p:ext uri="{BB962C8B-B14F-4D97-AF65-F5344CB8AC3E}">
        <p14:creationId xmlns:p14="http://schemas.microsoft.com/office/powerpoint/2010/main" val="34599824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7_Section Header">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endParaRPr lang="en-US" dirty="0"/>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5029200" cy="2461046"/>
          </a:xfrm>
        </p:spPr>
        <p:txBody>
          <a:bodyPr anchor="b">
            <a:normAutofit/>
          </a:bodyPr>
          <a:lstStyle>
            <a:lvl1pPr>
              <a:defRPr sz="4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502920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userDrawn="1"/>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1E4BEB42-875E-B7EF-8AA4-944FADEABD7C}"/>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6988005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088D4E5F-3FB1-EB5C-A06E-8A23FA36160D}"/>
              </a:ext>
            </a:extLst>
          </p:cNvPr>
          <p:cNvPicPr>
            <a:picLocks noChangeAspect="1"/>
          </p:cNvPicPr>
          <p:nvPr/>
        </p:nvPicPr>
        <p:blipFill>
          <a:blip r:embed="rId2"/>
          <a:stretch>
            <a:fillRect/>
          </a:stretch>
        </p:blipFill>
        <p:spPr>
          <a:xfrm>
            <a:off x="1036709" y="647867"/>
            <a:ext cx="1371600" cy="952333"/>
          </a:xfrm>
          <a:prstGeom prst="rect">
            <a:avLst/>
          </a:prstGeom>
        </p:spPr>
      </p:pic>
      <p:sp>
        <p:nvSpPr>
          <p:cNvPr id="9" name="Rectangle 8">
            <a:extLst>
              <a:ext uri="{FF2B5EF4-FFF2-40B4-BE49-F238E27FC236}">
                <a16:creationId xmlns:a16="http://schemas.microsoft.com/office/drawing/2014/main" id="{DA81BFAC-CF11-B562-A7B3-016A00E4DF2D}"/>
              </a:ext>
            </a:extLst>
          </p:cNvPr>
          <p:cNvSpPr/>
          <p:nvPr/>
        </p:nvSpPr>
        <p:spPr>
          <a:xfrm>
            <a:off x="0" y="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11556286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a:extLst>
              <a:ext uri="{FF2B5EF4-FFF2-40B4-BE49-F238E27FC236}">
                <a16:creationId xmlns:a16="http://schemas.microsoft.com/office/drawing/2014/main" id="{DA81BFAC-CF11-B562-A7B3-016A00E4DF2D}"/>
              </a:ext>
            </a:extLst>
          </p:cNvPr>
          <p:cNvSpPr/>
          <p:nvPr/>
        </p:nvSpPr>
        <p:spPr>
          <a:xfrm>
            <a:off x="0" y="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2"/>
          <a:stretch>
            <a:fillRect/>
          </a:stretch>
        </p:blipFill>
        <p:spPr>
          <a:xfrm>
            <a:off x="1036709" y="600159"/>
            <a:ext cx="1371600" cy="952334"/>
          </a:xfrm>
          <a:prstGeom prst="rect">
            <a:avLst/>
          </a:prstGeom>
        </p:spPr>
      </p:pic>
    </p:spTree>
    <p:extLst>
      <p:ext uri="{BB962C8B-B14F-4D97-AF65-F5344CB8AC3E}">
        <p14:creationId xmlns:p14="http://schemas.microsoft.com/office/powerpoint/2010/main" val="3453981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CFB793-1A6B-91B3-2DF7-07CC60810748}"/>
              </a:ext>
            </a:extLst>
          </p:cNvPr>
          <p:cNvPicPr>
            <a:picLocks noChangeAspect="1"/>
          </p:cNvPicPr>
          <p:nvPr userDrawn="1"/>
        </p:nvPicPr>
        <p:blipFill>
          <a:blip r:embed="rId2"/>
          <a:stretch>
            <a:fillRect/>
          </a:stretch>
        </p:blipFill>
        <p:spPr>
          <a:xfrm>
            <a:off x="1" y="1"/>
            <a:ext cx="12191999" cy="6857999"/>
          </a:xfrm>
          <a:prstGeom prst="rect">
            <a:avLst/>
          </a:prstGeom>
        </p:spPr>
      </p:pic>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a:extLst>
              <a:ext uri="{FF2B5EF4-FFF2-40B4-BE49-F238E27FC236}">
                <a16:creationId xmlns:a16="http://schemas.microsoft.com/office/drawing/2014/main" id="{DA81BFAC-CF11-B562-A7B3-016A00E4DF2D}"/>
              </a:ext>
            </a:extLst>
          </p:cNvPr>
          <p:cNvSpPr/>
          <p:nvPr/>
        </p:nvSpPr>
        <p:spPr>
          <a:xfrm>
            <a:off x="0" y="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3"/>
          <a:stretch>
            <a:fillRect/>
          </a:stretch>
        </p:blipFill>
        <p:spPr>
          <a:xfrm>
            <a:off x="1036709" y="600159"/>
            <a:ext cx="1371600" cy="952334"/>
          </a:xfrm>
          <a:prstGeom prst="rect">
            <a:avLst/>
          </a:prstGeom>
        </p:spPr>
      </p:pic>
    </p:spTree>
    <p:extLst>
      <p:ext uri="{BB962C8B-B14F-4D97-AF65-F5344CB8AC3E}">
        <p14:creationId xmlns:p14="http://schemas.microsoft.com/office/powerpoint/2010/main" val="10588141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8" y="1709739"/>
            <a:ext cx="10310741" cy="2461046"/>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8" y="4589464"/>
            <a:ext cx="10310741"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5" name="Picture 4">
            <a:extLst>
              <a:ext uri="{FF2B5EF4-FFF2-40B4-BE49-F238E27FC236}">
                <a16:creationId xmlns:a16="http://schemas.microsoft.com/office/drawing/2014/main" id="{2E37C381-2E1C-ECF2-609D-6D468D25B095}"/>
              </a:ext>
            </a:extLst>
          </p:cNvPr>
          <p:cNvPicPr>
            <a:picLocks noChangeAspect="1"/>
          </p:cNvPicPr>
          <p:nvPr userDrawn="1"/>
        </p:nvPicPr>
        <p:blipFill>
          <a:blip r:embed="rId2"/>
          <a:stretch>
            <a:fillRect/>
          </a:stretch>
        </p:blipFill>
        <p:spPr>
          <a:xfrm>
            <a:off x="288365" y="73025"/>
            <a:ext cx="652670" cy="453163"/>
          </a:xfrm>
          <a:prstGeom prst="rect">
            <a:avLst/>
          </a:prstGeom>
        </p:spPr>
      </p:pic>
    </p:spTree>
    <p:extLst>
      <p:ext uri="{BB962C8B-B14F-4D97-AF65-F5344CB8AC3E}">
        <p14:creationId xmlns:p14="http://schemas.microsoft.com/office/powerpoint/2010/main" val="15503583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9" y="1709739"/>
            <a:ext cx="5029200" cy="2461046"/>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9" y="4589464"/>
            <a:ext cx="5029200"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FBFB43ED-1C54-E374-AE4E-A79806903C72}"/>
              </a:ext>
            </a:extLst>
          </p:cNvPr>
          <p:cNvPicPr>
            <a:picLocks noChangeAspect="1"/>
          </p:cNvPicPr>
          <p:nvPr userDrawn="1"/>
        </p:nvPicPr>
        <p:blipFill>
          <a:blip r:embed="rId2"/>
          <a:stretch>
            <a:fillRect/>
          </a:stretch>
        </p:blipFill>
        <p:spPr>
          <a:xfrm>
            <a:off x="288365" y="73025"/>
            <a:ext cx="652670" cy="453163"/>
          </a:xfrm>
          <a:prstGeom prst="rect">
            <a:avLst/>
          </a:prstGeom>
        </p:spPr>
      </p:pic>
    </p:spTree>
    <p:extLst>
      <p:ext uri="{BB962C8B-B14F-4D97-AF65-F5344CB8AC3E}">
        <p14:creationId xmlns:p14="http://schemas.microsoft.com/office/powerpoint/2010/main" val="4188677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arge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863840" cy="4416180"/>
          </a:xfrm>
        </p:spPr>
        <p:txBody>
          <a:bodyPr anchor="ctr">
            <a:normAutofit/>
          </a:bodyPr>
          <a:lstStyle>
            <a:lvl1pPr marL="0" indent="0">
              <a:buNone/>
              <a:defRPr sz="3200" b="0" i="0">
                <a:solidFill>
                  <a:schemeClr val="bg1"/>
                </a:solidFill>
                <a:latin typeface="Swiss721 BT WGL4" panose="020B0504020202020204"/>
              </a:defRPr>
            </a:lvl1pPr>
            <a:lvl2pPr marL="457200" indent="0">
              <a:buNone/>
              <a:defRPr sz="3200"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13" name="Rectangle 12">
            <a:extLst>
              <a:ext uri="{FF2B5EF4-FFF2-40B4-BE49-F238E27FC236}">
                <a16:creationId xmlns:a16="http://schemas.microsoft.com/office/drawing/2014/main" id="{FCC2C4FA-7403-A291-9C28-7543DA79B769}"/>
              </a:ext>
            </a:extLst>
          </p:cNvPr>
          <p:cNvSpPr/>
          <p:nvPr/>
        </p:nvSpPr>
        <p:spPr>
          <a:xfrm>
            <a:off x="0" y="0"/>
            <a:ext cx="182880" cy="685800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TextBox 6">
            <a:extLst>
              <a:ext uri="{FF2B5EF4-FFF2-40B4-BE49-F238E27FC236}">
                <a16:creationId xmlns:a16="http://schemas.microsoft.com/office/drawing/2014/main" id="{EE7E8F98-1575-8578-B1F3-8DD60371D8FF}"/>
              </a:ext>
            </a:extLst>
          </p:cNvPr>
          <p:cNvSpPr txBox="1"/>
          <p:nvPr/>
        </p:nvSpPr>
        <p:spPr>
          <a:xfrm>
            <a:off x="1451385" y="912309"/>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p:nvSpPr>
        <p:spPr>
          <a:xfrm rot="10800000">
            <a:off x="10093028" y="4443139"/>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pic>
        <p:nvPicPr>
          <p:cNvPr id="2" name="Picture 1">
            <a:extLst>
              <a:ext uri="{FF2B5EF4-FFF2-40B4-BE49-F238E27FC236}">
                <a16:creationId xmlns:a16="http://schemas.microsoft.com/office/drawing/2014/main" id="{1CE850E9-5BEA-1EC1-8618-BF1AE68E5773}"/>
              </a:ext>
            </a:extLst>
          </p:cNvPr>
          <p:cNvPicPr>
            <a:picLocks noChangeAspect="1"/>
          </p:cNvPicPr>
          <p:nvPr/>
        </p:nvPicPr>
        <p:blipFill>
          <a:blip r:embed="rId2"/>
          <a:stretch>
            <a:fillRect/>
          </a:stretch>
        </p:blipFill>
        <p:spPr>
          <a:xfrm>
            <a:off x="295686" y="88713"/>
            <a:ext cx="658484" cy="457200"/>
          </a:xfrm>
          <a:prstGeom prst="rect">
            <a:avLst/>
          </a:prstGeom>
        </p:spPr>
      </p:pic>
      <p:sp>
        <p:nvSpPr>
          <p:cNvPr id="4" name="Text Placeholder 2">
            <a:extLst>
              <a:ext uri="{FF2B5EF4-FFF2-40B4-BE49-F238E27FC236}">
                <a16:creationId xmlns:a16="http://schemas.microsoft.com/office/drawing/2014/main" id="{223AF296-7EA4-2E87-99AF-EE441163AFCA}"/>
              </a:ext>
            </a:extLst>
          </p:cNvPr>
          <p:cNvSpPr>
            <a:spLocks noGrp="1"/>
          </p:cNvSpPr>
          <p:nvPr>
            <p:ph type="body" idx="10"/>
          </p:nvPr>
        </p:nvSpPr>
        <p:spPr>
          <a:xfrm>
            <a:off x="2348088" y="5886376"/>
            <a:ext cx="7863841" cy="731520"/>
          </a:xfrm>
        </p:spPr>
        <p:txBody>
          <a:bodyPr anchor="ctr">
            <a:normAutofit/>
          </a:bodyPr>
          <a:lstStyle>
            <a:lvl1pPr marL="0" indent="0">
              <a:spcBef>
                <a:spcPts val="0"/>
              </a:spcBef>
              <a:buNone/>
              <a:defRPr sz="18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12874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endParaRPr lang="en-US" dirty="0"/>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9" y="1709739"/>
            <a:ext cx="5029200" cy="2461046"/>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9" y="4589464"/>
            <a:ext cx="5029200"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A5552C21-ED42-4971-151E-5C231F2D2E91}"/>
              </a:ext>
            </a:extLst>
          </p:cNvPr>
          <p:cNvSpPr/>
          <p:nvPr userDrawn="1"/>
        </p:nvSpPr>
        <p:spPr>
          <a:xfrm>
            <a:off x="0" y="6675120"/>
            <a:ext cx="12192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7" name="Picture 6">
            <a:extLst>
              <a:ext uri="{FF2B5EF4-FFF2-40B4-BE49-F238E27FC236}">
                <a16:creationId xmlns:a16="http://schemas.microsoft.com/office/drawing/2014/main" id="{A602031C-282D-9387-40ED-6007BF7FE46E}"/>
              </a:ext>
            </a:extLst>
          </p:cNvPr>
          <p:cNvPicPr>
            <a:picLocks noChangeAspect="1"/>
          </p:cNvPicPr>
          <p:nvPr userDrawn="1"/>
        </p:nvPicPr>
        <p:blipFill>
          <a:blip r:embed="rId2"/>
          <a:stretch>
            <a:fillRect/>
          </a:stretch>
        </p:blipFill>
        <p:spPr>
          <a:xfrm>
            <a:off x="294344" y="96929"/>
            <a:ext cx="652670" cy="453163"/>
          </a:xfrm>
          <a:prstGeom prst="rect">
            <a:avLst/>
          </a:prstGeom>
        </p:spPr>
      </p:pic>
    </p:spTree>
    <p:extLst>
      <p:ext uri="{BB962C8B-B14F-4D97-AF65-F5344CB8AC3E}">
        <p14:creationId xmlns:p14="http://schemas.microsoft.com/office/powerpoint/2010/main" val="34754689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Medium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495822" cy="4416180"/>
          </a:xfrm>
        </p:spPr>
        <p:txBody>
          <a:bodyPr anchor="ctr"/>
          <a:lstStyle>
            <a:lvl1pPr marL="0" indent="0">
              <a:buNone/>
              <a:defRPr b="0" i="0">
                <a:solidFill>
                  <a:schemeClr val="bg1"/>
                </a:solidFill>
                <a:latin typeface="Swiss721 BT WGL4" panose="020B0504020202020204"/>
              </a:defRPr>
            </a:lvl1pPr>
            <a:lvl2pPr marL="457200" indent="0">
              <a:buNone/>
              <a:defRPr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13" name="Rectangle 12">
            <a:extLst>
              <a:ext uri="{FF2B5EF4-FFF2-40B4-BE49-F238E27FC236}">
                <a16:creationId xmlns:a16="http://schemas.microsoft.com/office/drawing/2014/main" id="{FCC2C4FA-7403-A291-9C28-7543DA79B769}"/>
              </a:ext>
            </a:extLst>
          </p:cNvPr>
          <p:cNvSpPr/>
          <p:nvPr/>
        </p:nvSpPr>
        <p:spPr>
          <a:xfrm>
            <a:off x="0" y="0"/>
            <a:ext cx="182880" cy="685800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TextBox 6">
            <a:extLst>
              <a:ext uri="{FF2B5EF4-FFF2-40B4-BE49-F238E27FC236}">
                <a16:creationId xmlns:a16="http://schemas.microsoft.com/office/drawing/2014/main" id="{EE7E8F98-1575-8578-B1F3-8DD60371D8FF}"/>
              </a:ext>
            </a:extLst>
          </p:cNvPr>
          <p:cNvSpPr txBox="1"/>
          <p:nvPr/>
        </p:nvSpPr>
        <p:spPr>
          <a:xfrm>
            <a:off x="1451385" y="912309"/>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p:nvSpPr>
        <p:spPr>
          <a:xfrm rot="10800000">
            <a:off x="10093028" y="4443139"/>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
        <p:nvSpPr>
          <p:cNvPr id="4" name="Text Placeholder 2">
            <a:extLst>
              <a:ext uri="{FF2B5EF4-FFF2-40B4-BE49-F238E27FC236}">
                <a16:creationId xmlns:a16="http://schemas.microsoft.com/office/drawing/2014/main" id="{13480E41-BC4A-CDA1-C960-2C77C366B1AB}"/>
              </a:ext>
            </a:extLst>
          </p:cNvPr>
          <p:cNvSpPr>
            <a:spLocks noGrp="1"/>
          </p:cNvSpPr>
          <p:nvPr>
            <p:ph type="body" idx="10"/>
          </p:nvPr>
        </p:nvSpPr>
        <p:spPr>
          <a:xfrm>
            <a:off x="2348089" y="5886376"/>
            <a:ext cx="7495822" cy="731520"/>
          </a:xfrm>
        </p:spPr>
        <p:txBody>
          <a:bodyPr anchor="ctr">
            <a:normAutofit/>
          </a:bodyPr>
          <a:lstStyle>
            <a:lvl1pPr marL="0" indent="0">
              <a:spcBef>
                <a:spcPts val="0"/>
              </a:spcBef>
              <a:buNone/>
              <a:defRPr sz="14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5" name="Picture 4">
            <a:extLst>
              <a:ext uri="{FF2B5EF4-FFF2-40B4-BE49-F238E27FC236}">
                <a16:creationId xmlns:a16="http://schemas.microsoft.com/office/drawing/2014/main" id="{4452B6F1-CF0A-2490-35F9-E488CCF03D56}"/>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19113018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lt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F6CCF3-C02C-8953-3F6A-4901642A7A58}"/>
              </a:ext>
            </a:extLst>
          </p:cNvPr>
          <p:cNvSpPr/>
          <p:nvPr/>
        </p:nvSpPr>
        <p:spPr>
          <a:xfrm>
            <a:off x="0" y="1072661"/>
            <a:ext cx="12192000" cy="471267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1456592" y="1637774"/>
            <a:ext cx="9278816" cy="3582450"/>
          </a:xfrm>
        </p:spPr>
        <p:txBody>
          <a:bodyPr anchor="ctr"/>
          <a:lstStyle>
            <a:lvl1pPr marL="0" indent="0">
              <a:buNone/>
              <a:defRPr b="0" i="0">
                <a:solidFill>
                  <a:schemeClr val="bg1"/>
                </a:solidFill>
                <a:latin typeface="Swiss721 BT WGL4" panose="020B0504020202020204"/>
              </a:defRPr>
            </a:lvl1pPr>
            <a:lvl2pPr marL="228600">
              <a:defRPr b="0" i="0">
                <a:solidFill>
                  <a:schemeClr val="bg1"/>
                </a:solidFill>
                <a:latin typeface="Swiss721 BT WGL4" panose="020B0504020202020204"/>
              </a:defRPr>
            </a:lvl2pPr>
            <a:lvl3pPr>
              <a:defRPr b="0" i="0">
                <a:solidFill>
                  <a:schemeClr val="bg1"/>
                </a:solidFill>
                <a:latin typeface="Swiss721 BT WGL4" panose="020B0504020202020204"/>
              </a:defRPr>
            </a:lvl3pPr>
            <a:lvl4pPr>
              <a:defRPr b="0" i="0">
                <a:solidFill>
                  <a:schemeClr val="bg1"/>
                </a:solidFill>
                <a:latin typeface="Swiss721 BT WGL4" panose="020B0504020202020204"/>
              </a:defRPr>
            </a:lvl4pPr>
            <a:lvl5pPr>
              <a:defRPr b="0" i="0">
                <a:solidFill>
                  <a:schemeClr val="bg1"/>
                </a:solidFill>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FCC2C4FA-7403-A291-9C28-7543DA79B769}"/>
              </a:ext>
            </a:extLst>
          </p:cNvPr>
          <p:cNvSpPr/>
          <p:nvPr/>
        </p:nvSpPr>
        <p:spPr>
          <a:xfrm>
            <a:off x="0" y="0"/>
            <a:ext cx="182880" cy="685800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1456592" y="5886376"/>
            <a:ext cx="9278816" cy="731520"/>
          </a:xfrm>
        </p:spPr>
        <p:txBody>
          <a:bodyPr anchor="ctr">
            <a:normAutofit/>
          </a:bodyPr>
          <a:lstStyle>
            <a:lvl1pPr marL="0" indent="0">
              <a:spcBef>
                <a:spcPts val="0"/>
              </a:spcBef>
              <a:buNone/>
              <a:defRPr sz="18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Box 6">
            <a:extLst>
              <a:ext uri="{FF2B5EF4-FFF2-40B4-BE49-F238E27FC236}">
                <a16:creationId xmlns:a16="http://schemas.microsoft.com/office/drawing/2014/main" id="{54B8834B-D571-69EF-427D-2B14F7C6D3F2}"/>
              </a:ext>
            </a:extLst>
          </p:cNvPr>
          <p:cNvSpPr txBox="1"/>
          <p:nvPr/>
        </p:nvSpPr>
        <p:spPr>
          <a:xfrm>
            <a:off x="704039" y="1442252"/>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346D7342-D8D9-69D0-2A9D-A06EB322297B}"/>
              </a:ext>
            </a:extLst>
          </p:cNvPr>
          <p:cNvSpPr txBox="1"/>
          <p:nvPr/>
        </p:nvSpPr>
        <p:spPr>
          <a:xfrm rot="10800000">
            <a:off x="10901920" y="3764864"/>
            <a:ext cx="647587" cy="1569660"/>
          </a:xfrm>
          <a:prstGeom prst="rect">
            <a:avLst/>
          </a:prstGeom>
          <a:noFill/>
        </p:spPr>
        <p:txBody>
          <a:bodyPr wrap="square" rtlCol="0">
            <a:spAutoFit/>
          </a:bodyPr>
          <a:lstStyle/>
          <a:p>
            <a:r>
              <a:rPr lang="en-US" sz="9600" b="0" i="0" dirty="0">
                <a:solidFill>
                  <a:srgbClr val="B2B4FF"/>
                </a:solidFill>
                <a:latin typeface="Swiss721 BT WGL4" panose="020B0504020202020204"/>
                <a:cs typeface="Arial" panose="020B0604020202020204" pitchFamily="34" charset="0"/>
              </a:rPr>
              <a:t>“</a:t>
            </a:r>
          </a:p>
        </p:txBody>
      </p:sp>
    </p:spTree>
    <p:extLst>
      <p:ext uri="{BB962C8B-B14F-4D97-AF65-F5344CB8AC3E}">
        <p14:creationId xmlns:p14="http://schemas.microsoft.com/office/powerpoint/2010/main" val="36594660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49"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49"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8EA63200-7765-99B5-10D2-29985CA92586}"/>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24195347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4_Section Header">
    <p:bg>
      <p:bgPr>
        <a:solidFill>
          <a:srgbClr val="2A0D8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1C1D3F98-16DA-083F-E981-68304F0436E4}"/>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2946383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5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D3BCB8-614B-1C80-CFDF-01EE1BCFB61D}"/>
              </a:ext>
            </a:extLst>
          </p:cNvPr>
          <p:cNvPicPr>
            <a:picLocks noChangeAspect="1"/>
          </p:cNvPicPr>
          <p:nvPr userDrawn="1"/>
        </p:nvPicPr>
        <p:blipFill>
          <a:blip r:embed="rId2"/>
          <a:stretch>
            <a:fillRect/>
          </a:stretch>
        </p:blipFill>
        <p:spPr>
          <a:xfrm>
            <a:off x="0" y="6349"/>
            <a:ext cx="12192000" cy="6845299"/>
          </a:xfrm>
          <a:prstGeom prst="rect">
            <a:avLst/>
          </a:prstGeom>
        </p:spPr>
      </p:pic>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201F0D08-DDAB-903B-87E6-7649D486BD76}"/>
              </a:ext>
            </a:extLst>
          </p:cNvPr>
          <p:cNvPicPr>
            <a:picLocks noChangeAspect="1"/>
          </p:cNvPicPr>
          <p:nvPr userDrawn="1"/>
        </p:nvPicPr>
        <p:blipFill>
          <a:blip r:embed="rId3"/>
          <a:stretch>
            <a:fillRect/>
          </a:stretch>
        </p:blipFill>
        <p:spPr>
          <a:xfrm>
            <a:off x="295686" y="88713"/>
            <a:ext cx="658484" cy="457200"/>
          </a:xfrm>
          <a:prstGeom prst="rect">
            <a:avLst/>
          </a:prstGeom>
        </p:spPr>
      </p:pic>
    </p:spTree>
    <p:extLst>
      <p:ext uri="{BB962C8B-B14F-4D97-AF65-F5344CB8AC3E}">
        <p14:creationId xmlns:p14="http://schemas.microsoft.com/office/powerpoint/2010/main" val="689104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Section Header">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5029200" cy="2461046"/>
          </a:xfrm>
        </p:spPr>
        <p:txBody>
          <a:bodyPr anchor="b">
            <a:normAutofit/>
          </a:bodyPr>
          <a:lstStyle>
            <a:lvl1pPr>
              <a:defRPr sz="44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502920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D9A87BB5-2FD2-9427-6560-24D47BF4C934}"/>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3337321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40654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ubheader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2227151"/>
            <a:ext cx="10515600" cy="3878691"/>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839788" y="1616345"/>
            <a:ext cx="10514012" cy="456866"/>
          </a:xfrm>
        </p:spPr>
        <p:txBody>
          <a:bodyPr anchor="b"/>
          <a:lstStyle>
            <a:lvl1pPr marL="0" indent="0">
              <a:spcBef>
                <a:spcPts val="0"/>
              </a:spcBef>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6854862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and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785495"/>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2662238"/>
            <a:ext cx="5212080" cy="3505200"/>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2662238"/>
            <a:ext cx="5212080" cy="350520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9453520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1754505"/>
            <a:ext cx="5212080" cy="4412933"/>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1754505"/>
            <a:ext cx="5212080" cy="4412933"/>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3381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863840" cy="4416180"/>
          </a:xfrm>
        </p:spPr>
        <p:txBody>
          <a:bodyPr anchor="ctr">
            <a:normAutofit/>
          </a:bodyPr>
          <a:lstStyle>
            <a:lvl1pPr marL="0" indent="0">
              <a:buNone/>
              <a:defRPr sz="3200" b="0" i="0">
                <a:solidFill>
                  <a:schemeClr val="bg1"/>
                </a:solidFill>
                <a:latin typeface="Swiss721 BT WGL4" panose="020B0504020202020204"/>
              </a:defRPr>
            </a:lvl1pPr>
            <a:lvl2pPr marL="457200" indent="0">
              <a:buNone/>
              <a:defRPr sz="3200"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endParaRPr lang="en-US" dirty="0"/>
          </a:p>
        </p:txBody>
      </p:sp>
      <p:sp>
        <p:nvSpPr>
          <p:cNvPr id="7" name="TextBox 6">
            <a:extLst>
              <a:ext uri="{FF2B5EF4-FFF2-40B4-BE49-F238E27FC236}">
                <a16:creationId xmlns:a16="http://schemas.microsoft.com/office/drawing/2014/main" id="{EE7E8F98-1575-8578-B1F3-8DD60371D8FF}"/>
              </a:ext>
            </a:extLst>
          </p:cNvPr>
          <p:cNvSpPr txBox="1"/>
          <p:nvPr userDrawn="1"/>
        </p:nvSpPr>
        <p:spPr>
          <a:xfrm>
            <a:off x="1451385" y="912309"/>
            <a:ext cx="647587" cy="1569660"/>
          </a:xfrm>
          <a:prstGeom prst="rect">
            <a:avLst/>
          </a:prstGeom>
          <a:noFill/>
        </p:spPr>
        <p:txBody>
          <a:bodyPr wrap="square" rtlCol="0">
            <a:spAutoFit/>
          </a:bodyPr>
          <a:lstStyle/>
          <a:p>
            <a:r>
              <a:rPr lang="en-US" sz="9600" b="0" i="0" dirty="0">
                <a:solidFill>
                  <a:srgbClr val="B1EDC4"/>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userDrawn="1"/>
        </p:nvSpPr>
        <p:spPr>
          <a:xfrm rot="10800000">
            <a:off x="10093028" y="4443139"/>
            <a:ext cx="647587" cy="1569660"/>
          </a:xfrm>
          <a:prstGeom prst="rect">
            <a:avLst/>
          </a:prstGeom>
          <a:noFill/>
        </p:spPr>
        <p:txBody>
          <a:bodyPr wrap="square" rtlCol="0">
            <a:spAutoFit/>
          </a:bodyPr>
          <a:lstStyle/>
          <a:p>
            <a:r>
              <a:rPr lang="en-US" sz="9600" b="0" i="0" dirty="0">
                <a:solidFill>
                  <a:srgbClr val="B1EDC4"/>
                </a:solidFill>
                <a:latin typeface="Swiss721 BT WGL4" panose="020B0504020202020204"/>
                <a:cs typeface="Arial" panose="020B0604020202020204" pitchFamily="34" charset="0"/>
              </a:rPr>
              <a:t>“</a:t>
            </a:r>
          </a:p>
        </p:txBody>
      </p:sp>
      <p:pic>
        <p:nvPicPr>
          <p:cNvPr id="2" name="Picture 1">
            <a:extLst>
              <a:ext uri="{FF2B5EF4-FFF2-40B4-BE49-F238E27FC236}">
                <a16:creationId xmlns:a16="http://schemas.microsoft.com/office/drawing/2014/main" id="{1CE850E9-5BEA-1EC1-8618-BF1AE68E5773}"/>
              </a:ext>
            </a:extLst>
          </p:cNvPr>
          <p:cNvPicPr>
            <a:picLocks noChangeAspect="1"/>
          </p:cNvPicPr>
          <p:nvPr userDrawn="1"/>
        </p:nvPicPr>
        <p:blipFill>
          <a:blip r:embed="rId2"/>
          <a:stretch>
            <a:fillRect/>
          </a:stretch>
        </p:blipFill>
        <p:spPr>
          <a:xfrm>
            <a:off x="300317" y="100666"/>
            <a:ext cx="658484" cy="457200"/>
          </a:xfrm>
          <a:prstGeom prst="rect">
            <a:avLst/>
          </a:prstGeom>
        </p:spPr>
      </p:pic>
      <p:sp>
        <p:nvSpPr>
          <p:cNvPr id="4" name="Text Placeholder 2">
            <a:extLst>
              <a:ext uri="{FF2B5EF4-FFF2-40B4-BE49-F238E27FC236}">
                <a16:creationId xmlns:a16="http://schemas.microsoft.com/office/drawing/2014/main" id="{223AF296-7EA4-2E87-99AF-EE441163AFCA}"/>
              </a:ext>
            </a:extLst>
          </p:cNvPr>
          <p:cNvSpPr>
            <a:spLocks noGrp="1"/>
          </p:cNvSpPr>
          <p:nvPr>
            <p:ph type="body" idx="10"/>
          </p:nvPr>
        </p:nvSpPr>
        <p:spPr>
          <a:xfrm>
            <a:off x="2348088" y="5886376"/>
            <a:ext cx="7863841" cy="731520"/>
          </a:xfrm>
        </p:spPr>
        <p:txBody>
          <a:bodyPr anchor="ctr">
            <a:normAutofit/>
          </a:bodyPr>
          <a:lstStyle>
            <a:lvl1pPr marL="0" indent="0">
              <a:spcBef>
                <a:spcPts val="0"/>
              </a:spcBef>
              <a:buNone/>
              <a:defRPr sz="18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0342744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6172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321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6172200" y="1681163"/>
            <a:ext cx="5183188"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6172200" y="2444436"/>
            <a:ext cx="5183188"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076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ubhead and Phot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04E55C74-F6E9-901F-E5AB-3378EA5A62F8}"/>
              </a:ext>
            </a:extLst>
          </p:cNvPr>
          <p:cNvSpPr>
            <a:spLocks noGrp="1"/>
          </p:cNvSpPr>
          <p:nvPr>
            <p:ph type="pic" sz="quarter" idx="10"/>
          </p:nvPr>
        </p:nvSpPr>
        <p:spPr>
          <a:xfrm>
            <a:off x="6194427" y="2444436"/>
            <a:ext cx="5157785" cy="37490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31852175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435864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1B865C20-417F-1DE2-42FB-986AC2DA3EC5}"/>
              </a:ext>
            </a:extLst>
          </p:cNvPr>
          <p:cNvSpPr>
            <a:spLocks noGrp="1"/>
          </p:cNvSpPr>
          <p:nvPr>
            <p:ph sz="half" idx="10"/>
          </p:nvPr>
        </p:nvSpPr>
        <p:spPr>
          <a:xfrm>
            <a:off x="7879080" y="1825625"/>
            <a:ext cx="3474720" cy="4351338"/>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90997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4357436"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4357436"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a:xfrm>
            <a:off x="838200" y="365125"/>
            <a:ext cx="10515600" cy="1097280"/>
          </a:xfrm>
        </p:spPr>
        <p:txBody>
          <a:bodyPr/>
          <a:lstStyle/>
          <a:p>
            <a:r>
              <a:rPr lang="en-US"/>
              <a:t>Click to edit Master title style</a:t>
            </a:r>
          </a:p>
        </p:txBody>
      </p:sp>
      <p:sp>
        <p:nvSpPr>
          <p:cNvPr id="2" name="Text Placeholder 4">
            <a:extLst>
              <a:ext uri="{FF2B5EF4-FFF2-40B4-BE49-F238E27FC236}">
                <a16:creationId xmlns:a16="http://schemas.microsoft.com/office/drawing/2014/main" id="{7DBE640B-9FC9-118E-6D83-E29FF8D25EF5}"/>
              </a:ext>
            </a:extLst>
          </p:cNvPr>
          <p:cNvSpPr>
            <a:spLocks noGrp="1"/>
          </p:cNvSpPr>
          <p:nvPr>
            <p:ph type="body" sz="quarter" idx="10"/>
          </p:nvPr>
        </p:nvSpPr>
        <p:spPr>
          <a:xfrm>
            <a:off x="7875085" y="1681163"/>
            <a:ext cx="3478715" cy="640080"/>
          </a:xfrm>
        </p:spPr>
        <p:txBody>
          <a:bodyPr anchor="b">
            <a:normAutofit/>
          </a:bodyPr>
          <a:lstStyle>
            <a:lvl1pPr marL="0" indent="0">
              <a:buNone/>
              <a:defRPr sz="20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5">
            <a:extLst>
              <a:ext uri="{FF2B5EF4-FFF2-40B4-BE49-F238E27FC236}">
                <a16:creationId xmlns:a16="http://schemas.microsoft.com/office/drawing/2014/main" id="{B2EAD477-4C87-235A-3890-D80DB1B57460}"/>
              </a:ext>
            </a:extLst>
          </p:cNvPr>
          <p:cNvSpPr>
            <a:spLocks noGrp="1"/>
          </p:cNvSpPr>
          <p:nvPr>
            <p:ph sz="quarter" idx="11"/>
          </p:nvPr>
        </p:nvSpPr>
        <p:spPr>
          <a:xfrm>
            <a:off x="7875085" y="2444436"/>
            <a:ext cx="3478715" cy="3745227"/>
          </a:xfrm>
        </p:spPr>
        <p:txBody>
          <a:bodyPr>
            <a:normAutofit/>
          </a:bodyPr>
          <a:lstStyle>
            <a:lvl1pPr>
              <a:defRPr sz="1600" b="0" i="0">
                <a:latin typeface="Swiss721 BT WGL4" panose="020B0504020202020204"/>
              </a:defRPr>
            </a:lvl1pPr>
            <a:lvl2pPr>
              <a:defRPr sz="1600" b="0" i="0">
                <a:latin typeface="Swiss721 BT WGL4" panose="020B0504020202020204"/>
              </a:defRPr>
            </a:lvl2pPr>
            <a:lvl3pPr>
              <a:defRPr sz="1600" b="0" i="0">
                <a:latin typeface="Swiss721 BT WGL4" panose="020B0504020202020204"/>
              </a:defRPr>
            </a:lvl3pPr>
            <a:lvl4pPr>
              <a:defRPr sz="1600" b="0" i="0">
                <a:latin typeface="Swiss721 BT WGL4" panose="020B0504020202020204"/>
              </a:defRPr>
            </a:lvl4pPr>
            <a:lvl5pPr>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37124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and On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949440" y="0"/>
            <a:ext cx="5239512" cy="685800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25187095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hart Placeholder 9">
            <a:extLst>
              <a:ext uri="{FF2B5EF4-FFF2-40B4-BE49-F238E27FC236}">
                <a16:creationId xmlns:a16="http://schemas.microsoft.com/office/drawing/2014/main" id="{FF40E7CF-B9D5-4FCD-3394-F854FEA58BFB}"/>
              </a:ext>
            </a:extLst>
          </p:cNvPr>
          <p:cNvSpPr>
            <a:spLocks noGrp="1"/>
          </p:cNvSpPr>
          <p:nvPr>
            <p:ph type="chart" sz="quarter" idx="10"/>
          </p:nvPr>
        </p:nvSpPr>
        <p:spPr>
          <a:xfrm>
            <a:off x="6949440" y="0"/>
            <a:ext cx="5239512" cy="6858000"/>
          </a:xfrm>
          <a:solidFill>
            <a:schemeClr val="tx1"/>
          </a:solidFill>
        </p:spPr>
        <p:txBody>
          <a:bodyPr/>
          <a:lstStyle>
            <a:lvl1pPr>
              <a:defRPr b="0" i="0">
                <a:latin typeface="Swiss721 BT WGL4" panose="020B0504020202020204"/>
              </a:defRPr>
            </a:lvl1pPr>
          </a:lstStyle>
          <a:p>
            <a:r>
              <a:rPr lang="en-US" dirty="0"/>
              <a:t>Click icon to add chart</a:t>
            </a:r>
          </a:p>
        </p:txBody>
      </p:sp>
    </p:spTree>
    <p:extLst>
      <p:ext uri="{BB962C8B-B14F-4D97-AF65-F5344CB8AC3E}">
        <p14:creationId xmlns:p14="http://schemas.microsoft.com/office/powerpoint/2010/main" val="8607138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42061309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ubheader and Two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6818489" y="0"/>
            <a:ext cx="5370463" cy="338328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6818489" y="3474721"/>
            <a:ext cx="5370463" cy="3383280"/>
          </a:xfrm>
        </p:spPr>
        <p:txBody>
          <a:bodyPr/>
          <a:lstStyle>
            <a:lvl1pPr>
              <a:defRPr b="0" i="0">
                <a:latin typeface="Swiss721 BT WGL4" panose="020B0504020202020204"/>
              </a:defRPr>
            </a:lvl1pPr>
          </a:lstStyle>
          <a:p>
            <a:r>
              <a:rPr lang="en-US" dirty="0"/>
              <a:t>Click icon to add picture</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9942318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1825625"/>
            <a:ext cx="64008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369348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495822" cy="4416180"/>
          </a:xfrm>
        </p:spPr>
        <p:txBody>
          <a:bodyPr anchor="ctr"/>
          <a:lstStyle>
            <a:lvl1pPr marL="0" indent="0">
              <a:buNone/>
              <a:defRPr b="0" i="0">
                <a:solidFill>
                  <a:schemeClr val="bg1"/>
                </a:solidFill>
                <a:latin typeface="Swiss721 BT WGL4" panose="020B0504020202020204"/>
              </a:defRPr>
            </a:lvl1pPr>
            <a:lvl2pPr marL="457200" indent="0">
              <a:buNone/>
              <a:defRPr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endParaRPr lang="en-US" dirty="0"/>
          </a:p>
        </p:txBody>
      </p:sp>
      <p:sp>
        <p:nvSpPr>
          <p:cNvPr id="7" name="TextBox 6">
            <a:extLst>
              <a:ext uri="{FF2B5EF4-FFF2-40B4-BE49-F238E27FC236}">
                <a16:creationId xmlns:a16="http://schemas.microsoft.com/office/drawing/2014/main" id="{EE7E8F98-1575-8578-B1F3-8DD60371D8FF}"/>
              </a:ext>
            </a:extLst>
          </p:cNvPr>
          <p:cNvSpPr txBox="1"/>
          <p:nvPr userDrawn="1"/>
        </p:nvSpPr>
        <p:spPr>
          <a:xfrm>
            <a:off x="1451385" y="912309"/>
            <a:ext cx="647587" cy="1569660"/>
          </a:xfrm>
          <a:prstGeom prst="rect">
            <a:avLst/>
          </a:prstGeom>
          <a:noFill/>
        </p:spPr>
        <p:txBody>
          <a:bodyPr wrap="square" rtlCol="0">
            <a:spAutoFit/>
          </a:bodyPr>
          <a:lstStyle/>
          <a:p>
            <a:r>
              <a:rPr lang="en-US" sz="9600" b="0" i="0" dirty="0">
                <a:solidFill>
                  <a:srgbClr val="B1EDC4"/>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userDrawn="1"/>
        </p:nvSpPr>
        <p:spPr>
          <a:xfrm rot="10800000">
            <a:off x="10093028" y="4443139"/>
            <a:ext cx="647587" cy="1569660"/>
          </a:xfrm>
          <a:prstGeom prst="rect">
            <a:avLst/>
          </a:prstGeom>
          <a:noFill/>
        </p:spPr>
        <p:txBody>
          <a:bodyPr wrap="square" rtlCol="0">
            <a:spAutoFit/>
          </a:bodyPr>
          <a:lstStyle/>
          <a:p>
            <a:r>
              <a:rPr lang="en-US" sz="9600" b="0" i="0" dirty="0">
                <a:solidFill>
                  <a:srgbClr val="B1EDC4"/>
                </a:solidFill>
                <a:latin typeface="Swiss721 BT WGL4" panose="020B0504020202020204"/>
                <a:cs typeface="Arial" panose="020B0604020202020204" pitchFamily="34" charset="0"/>
              </a:rPr>
              <a:t>“</a:t>
            </a:r>
          </a:p>
        </p:txBody>
      </p:sp>
      <p:sp>
        <p:nvSpPr>
          <p:cNvPr id="4" name="Text Placeholder 2">
            <a:extLst>
              <a:ext uri="{FF2B5EF4-FFF2-40B4-BE49-F238E27FC236}">
                <a16:creationId xmlns:a16="http://schemas.microsoft.com/office/drawing/2014/main" id="{13480E41-BC4A-CDA1-C960-2C77C366B1AB}"/>
              </a:ext>
            </a:extLst>
          </p:cNvPr>
          <p:cNvSpPr>
            <a:spLocks noGrp="1"/>
          </p:cNvSpPr>
          <p:nvPr>
            <p:ph type="body" idx="10"/>
          </p:nvPr>
        </p:nvSpPr>
        <p:spPr>
          <a:xfrm>
            <a:off x="2348089" y="5886376"/>
            <a:ext cx="7495822" cy="731520"/>
          </a:xfrm>
        </p:spPr>
        <p:txBody>
          <a:bodyPr anchor="ctr">
            <a:normAutofit/>
          </a:bodyPr>
          <a:lstStyle>
            <a:lvl1pPr marL="0" indent="0">
              <a:spcBef>
                <a:spcPts val="0"/>
              </a:spcBef>
              <a:buNone/>
              <a:defRPr sz="14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5" name="Picture 4">
            <a:extLst>
              <a:ext uri="{FF2B5EF4-FFF2-40B4-BE49-F238E27FC236}">
                <a16:creationId xmlns:a16="http://schemas.microsoft.com/office/drawing/2014/main" id="{D25E4A00-7CD6-7927-6085-EB390EBAFF1B}"/>
              </a:ext>
            </a:extLst>
          </p:cNvPr>
          <p:cNvPicPr>
            <a:picLocks noChangeAspect="1"/>
          </p:cNvPicPr>
          <p:nvPr userDrawn="1"/>
        </p:nvPicPr>
        <p:blipFill>
          <a:blip r:embed="rId2"/>
          <a:stretch>
            <a:fillRect/>
          </a:stretch>
        </p:blipFill>
        <p:spPr>
          <a:xfrm>
            <a:off x="300317" y="100666"/>
            <a:ext cx="658484" cy="457200"/>
          </a:xfrm>
          <a:prstGeom prst="rect">
            <a:avLst/>
          </a:prstGeom>
        </p:spPr>
      </p:pic>
    </p:spTree>
    <p:extLst>
      <p:ext uri="{BB962C8B-B14F-4D97-AF65-F5344CB8AC3E}">
        <p14:creationId xmlns:p14="http://schemas.microsoft.com/office/powerpoint/2010/main" val="10357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ubheader and Three Photos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640080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8" y="2540001"/>
            <a:ext cx="6400800" cy="3636962"/>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92B07B0E-F022-ED3F-AFA1-965B1B3A6E85}"/>
              </a:ext>
            </a:extLst>
          </p:cNvPr>
          <p:cNvSpPr>
            <a:spLocks noGrp="1"/>
          </p:cNvSpPr>
          <p:nvPr>
            <p:ph type="pic" sz="quarter" idx="10"/>
          </p:nvPr>
        </p:nvSpPr>
        <p:spPr>
          <a:xfrm>
            <a:off x="7620000" y="0"/>
            <a:ext cx="4568952" cy="2194560"/>
          </a:xfrm>
        </p:spPr>
        <p:txBody>
          <a:bodyPr/>
          <a:lstStyle>
            <a:lvl1pPr>
              <a:defRPr b="0" i="0">
                <a:latin typeface="Swiss721 BT WGL4" panose="020B0504020202020204"/>
              </a:defRPr>
            </a:lvl1pPr>
          </a:lstStyle>
          <a:p>
            <a:r>
              <a:rPr lang="en-US" dirty="0"/>
              <a:t>Click icon to add picture</a:t>
            </a:r>
          </a:p>
        </p:txBody>
      </p:sp>
      <p:sp>
        <p:nvSpPr>
          <p:cNvPr id="5" name="Picture Placeholder 11">
            <a:extLst>
              <a:ext uri="{FF2B5EF4-FFF2-40B4-BE49-F238E27FC236}">
                <a16:creationId xmlns:a16="http://schemas.microsoft.com/office/drawing/2014/main" id="{2AD4388C-5916-DCDB-A000-C2F7A4CA9ECE}"/>
              </a:ext>
            </a:extLst>
          </p:cNvPr>
          <p:cNvSpPr>
            <a:spLocks noGrp="1"/>
          </p:cNvSpPr>
          <p:nvPr>
            <p:ph type="pic" sz="quarter" idx="11"/>
          </p:nvPr>
        </p:nvSpPr>
        <p:spPr>
          <a:xfrm>
            <a:off x="7620000" y="2331720"/>
            <a:ext cx="4568952" cy="2194560"/>
          </a:xfrm>
        </p:spPr>
        <p:txBody>
          <a:bodyPr/>
          <a:lstStyle>
            <a:lvl1pPr>
              <a:defRPr b="0" i="0">
                <a:latin typeface="Swiss721 BT WGL4" panose="020B0504020202020204"/>
              </a:defRPr>
            </a:lvl1pPr>
          </a:lstStyle>
          <a:p>
            <a:r>
              <a:rPr lang="en-US" dirty="0"/>
              <a:t>Click icon to add picture</a:t>
            </a:r>
          </a:p>
        </p:txBody>
      </p:sp>
      <p:sp>
        <p:nvSpPr>
          <p:cNvPr id="6" name="Picture Placeholder 11">
            <a:extLst>
              <a:ext uri="{FF2B5EF4-FFF2-40B4-BE49-F238E27FC236}">
                <a16:creationId xmlns:a16="http://schemas.microsoft.com/office/drawing/2014/main" id="{779554E4-61EB-D985-EEFB-DD3EF7757DD9}"/>
              </a:ext>
            </a:extLst>
          </p:cNvPr>
          <p:cNvSpPr>
            <a:spLocks noGrp="1"/>
          </p:cNvSpPr>
          <p:nvPr>
            <p:ph type="pic" sz="quarter" idx="12"/>
          </p:nvPr>
        </p:nvSpPr>
        <p:spPr>
          <a:xfrm>
            <a:off x="7620000" y="4663440"/>
            <a:ext cx="4568952" cy="2194560"/>
          </a:xfrm>
        </p:spPr>
        <p:txBody>
          <a:bodyPr/>
          <a:lstStyle>
            <a:lvl1pPr>
              <a:defRPr b="0" i="0">
                <a:latin typeface="Swiss721 BT WGL4" panose="020B0504020202020204"/>
              </a:defRPr>
            </a:lvl1pPr>
          </a:lstStyle>
          <a:p>
            <a:r>
              <a:rPr lang="en-US" dirty="0"/>
              <a:t>Click icon to add picture</a:t>
            </a:r>
          </a:p>
        </p:txBody>
      </p:sp>
      <p:sp>
        <p:nvSpPr>
          <p:cNvPr id="7" name="Text Placeholder 2">
            <a:extLst>
              <a:ext uri="{FF2B5EF4-FFF2-40B4-BE49-F238E27FC236}">
                <a16:creationId xmlns:a16="http://schemas.microsoft.com/office/drawing/2014/main" id="{68A7AAA8-28F1-03DA-83F5-CC483E78C013}"/>
              </a:ext>
            </a:extLst>
          </p:cNvPr>
          <p:cNvSpPr>
            <a:spLocks noGrp="1"/>
          </p:cNvSpPr>
          <p:nvPr>
            <p:ph type="body" idx="13"/>
          </p:nvPr>
        </p:nvSpPr>
        <p:spPr>
          <a:xfrm>
            <a:off x="839788" y="1681163"/>
            <a:ext cx="639921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2900135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ntro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964311"/>
          </a:xfrm>
        </p:spPr>
        <p:txBody>
          <a:bodyPr/>
          <a:lstStyle>
            <a:lvl1pPr>
              <a:defRPr b="0" i="0">
                <a:latin typeface="Swiss721 BT WGL4" panose="020B0504020202020204"/>
              </a:defRPr>
            </a:lvl1pPr>
            <a:lvl2pPr>
              <a:defRPr b="0" i="0">
                <a:latin typeface="Swiss721 BT WGL4" panose="020B0504020202020204"/>
              </a:defRPr>
            </a:lvl2pPr>
          </a:lstStyle>
          <a:p>
            <a:pPr lvl="0"/>
            <a:r>
              <a:rPr lang="en-US" dirty="0"/>
              <a:t>Click to edit Master text styles</a:t>
            </a:r>
          </a:p>
          <a:p>
            <a:pPr lvl="1"/>
            <a:r>
              <a:rPr lang="en-US" dirty="0"/>
              <a:t>Second level</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2938074"/>
            <a:ext cx="5120640" cy="310896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32711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838200"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AA75387-5496-FF81-3E97-B8BF6713BF8E}"/>
              </a:ext>
            </a:extLst>
          </p:cNvPr>
          <p:cNvSpPr>
            <a:spLocks noGrp="1"/>
          </p:cNvSpPr>
          <p:nvPr>
            <p:ph idx="11"/>
          </p:nvPr>
        </p:nvSpPr>
        <p:spPr>
          <a:xfrm>
            <a:off x="6233162" y="1825237"/>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DE9C9470-79EA-291E-CC4C-E0467736A88D}"/>
              </a:ext>
            </a:extLst>
          </p:cNvPr>
          <p:cNvSpPr>
            <a:spLocks noGrp="1"/>
          </p:cNvSpPr>
          <p:nvPr>
            <p:ph idx="12"/>
          </p:nvPr>
        </p:nvSpPr>
        <p:spPr>
          <a:xfrm>
            <a:off x="838200"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812495-5477-2FDF-6C14-68C5840FE60D}"/>
              </a:ext>
            </a:extLst>
          </p:cNvPr>
          <p:cNvSpPr>
            <a:spLocks noGrp="1"/>
          </p:cNvSpPr>
          <p:nvPr>
            <p:ph idx="13"/>
          </p:nvPr>
        </p:nvSpPr>
        <p:spPr>
          <a:xfrm>
            <a:off x="6233162" y="3983221"/>
            <a:ext cx="5120640" cy="1920240"/>
          </a:xfrm>
          <a:solidFill>
            <a:schemeClr val="bg1">
              <a:lumMod val="85000"/>
            </a:schemeClr>
          </a:solidFill>
        </p:spPr>
        <p:txBody>
          <a:bodyPr lIns="274320" tIns="182880" rIns="274320" bIns="18288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1013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xt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270802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ubheader and Fou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2">
            <a:extLst>
              <a:ext uri="{FF2B5EF4-FFF2-40B4-BE49-F238E27FC236}">
                <a16:creationId xmlns:a16="http://schemas.microsoft.com/office/drawing/2014/main" id="{FE5F6696-BA84-695A-3796-35A701654CEF}"/>
              </a:ext>
            </a:extLst>
          </p:cNvPr>
          <p:cNvSpPr>
            <a:spLocks noGrp="1"/>
          </p:cNvSpPr>
          <p:nvPr>
            <p:ph idx="10"/>
          </p:nvPr>
        </p:nvSpPr>
        <p:spPr>
          <a:xfrm>
            <a:off x="6818489" y="0"/>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6D16709D-4E8A-66A2-FE01-1DE7F4B6E5AD}"/>
              </a:ext>
            </a:extLst>
          </p:cNvPr>
          <p:cNvSpPr>
            <a:spLocks noGrp="1"/>
          </p:cNvSpPr>
          <p:nvPr>
            <p:ph idx="11"/>
          </p:nvPr>
        </p:nvSpPr>
        <p:spPr>
          <a:xfrm>
            <a:off x="6818489" y="1735328"/>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0" name="Content Placeholder 2">
            <a:extLst>
              <a:ext uri="{FF2B5EF4-FFF2-40B4-BE49-F238E27FC236}">
                <a16:creationId xmlns:a16="http://schemas.microsoft.com/office/drawing/2014/main" id="{A44F4AA3-C281-1CF9-C283-8453E406ECA3}"/>
              </a:ext>
            </a:extLst>
          </p:cNvPr>
          <p:cNvSpPr>
            <a:spLocks noGrp="1"/>
          </p:cNvSpPr>
          <p:nvPr>
            <p:ph idx="13"/>
          </p:nvPr>
        </p:nvSpPr>
        <p:spPr>
          <a:xfrm>
            <a:off x="6818489" y="3470656"/>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1" name="Content Placeholder 2">
            <a:extLst>
              <a:ext uri="{FF2B5EF4-FFF2-40B4-BE49-F238E27FC236}">
                <a16:creationId xmlns:a16="http://schemas.microsoft.com/office/drawing/2014/main" id="{C08F9F12-FA4C-3591-25E7-A61547DAFD4F}"/>
              </a:ext>
            </a:extLst>
          </p:cNvPr>
          <p:cNvSpPr>
            <a:spLocks noGrp="1"/>
          </p:cNvSpPr>
          <p:nvPr>
            <p:ph idx="14"/>
          </p:nvPr>
        </p:nvSpPr>
        <p:spPr>
          <a:xfrm>
            <a:off x="6818489" y="5205984"/>
            <a:ext cx="537046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168851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1825625"/>
            <a:ext cx="5669279"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4C3EA04E-B155-33C3-CC52-C6A5AB4DD4FD}"/>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FB2E0477-D8A5-C7AA-E86F-350AFEB60A59}"/>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FB1C65CC-85D5-E205-7E24-A466BCDD726B}"/>
              </a:ext>
            </a:extLst>
          </p:cNvPr>
          <p:cNvSpPr>
            <a:spLocks noGrp="1"/>
          </p:cNvSpPr>
          <p:nvPr>
            <p:ph idx="12"/>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2">
            <a:extLst>
              <a:ext uri="{FF2B5EF4-FFF2-40B4-BE49-F238E27FC236}">
                <a16:creationId xmlns:a16="http://schemas.microsoft.com/office/drawing/2014/main" id="{2D629625-4486-B632-2D3F-278A82FE9780}"/>
              </a:ext>
            </a:extLst>
          </p:cNvPr>
          <p:cNvSpPr>
            <a:spLocks noGrp="1"/>
          </p:cNvSpPr>
          <p:nvPr>
            <p:ph idx="13"/>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A1628A07-E6DC-5020-EA14-C32873F73F31}"/>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55F8E385-5800-BF55-6607-255848B01CAB}"/>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F480A023-39D9-F523-0EAB-DCE8EA9948E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80E82CEA-1366-C49C-6889-666097614602}"/>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2" name="Picture Placeholder 11">
            <a:extLst>
              <a:ext uri="{FF2B5EF4-FFF2-40B4-BE49-F238E27FC236}">
                <a16:creationId xmlns:a16="http://schemas.microsoft.com/office/drawing/2014/main" id="{C0BBC15E-22E3-4E02-CB65-BFD229924075}"/>
              </a:ext>
            </a:extLst>
          </p:cNvPr>
          <p:cNvSpPr>
            <a:spLocks noGrp="1"/>
          </p:cNvSpPr>
          <p:nvPr>
            <p:ph type="pic" sz="quarter" idx="14"/>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16" name="Picture Placeholder 11">
            <a:extLst>
              <a:ext uri="{FF2B5EF4-FFF2-40B4-BE49-F238E27FC236}">
                <a16:creationId xmlns:a16="http://schemas.microsoft.com/office/drawing/2014/main" id="{7E2511CA-8183-D049-49DB-8A6DEC788D5B}"/>
              </a:ext>
            </a:extLst>
          </p:cNvPr>
          <p:cNvSpPr>
            <a:spLocks noGrp="1"/>
          </p:cNvSpPr>
          <p:nvPr>
            <p:ph type="pic" sz="quarter" idx="15"/>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7" name="Picture Placeholder 11">
            <a:extLst>
              <a:ext uri="{FF2B5EF4-FFF2-40B4-BE49-F238E27FC236}">
                <a16:creationId xmlns:a16="http://schemas.microsoft.com/office/drawing/2014/main" id="{AEB8C95F-D354-B1A3-2064-2E695024E7A2}"/>
              </a:ext>
            </a:extLst>
          </p:cNvPr>
          <p:cNvSpPr>
            <a:spLocks noGrp="1"/>
          </p:cNvSpPr>
          <p:nvPr>
            <p:ph type="pic" sz="quarter" idx="16"/>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8" name="Picture Placeholder 11">
            <a:extLst>
              <a:ext uri="{FF2B5EF4-FFF2-40B4-BE49-F238E27FC236}">
                <a16:creationId xmlns:a16="http://schemas.microsoft.com/office/drawing/2014/main" id="{A03542E7-9448-F7EC-D06A-950730EA2927}"/>
              </a:ext>
            </a:extLst>
          </p:cNvPr>
          <p:cNvSpPr>
            <a:spLocks noGrp="1"/>
          </p:cNvSpPr>
          <p:nvPr>
            <p:ph type="pic" sz="quarter" idx="17"/>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35250533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ubheader and Four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a:xfrm>
            <a:off x="838200" y="365125"/>
            <a:ext cx="5669280" cy="10972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199" y="2438399"/>
            <a:ext cx="5669279" cy="3738563"/>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a:extLst>
              <a:ext uri="{FF2B5EF4-FFF2-40B4-BE49-F238E27FC236}">
                <a16:creationId xmlns:a16="http://schemas.microsoft.com/office/drawing/2014/main" id="{2B20F1F4-D1DE-1B8A-7F54-FC6BEF4D8990}"/>
              </a:ext>
            </a:extLst>
          </p:cNvPr>
          <p:cNvSpPr>
            <a:spLocks noGrp="1"/>
          </p:cNvSpPr>
          <p:nvPr>
            <p:ph type="body" idx="12"/>
          </p:nvPr>
        </p:nvSpPr>
        <p:spPr>
          <a:xfrm>
            <a:off x="839788" y="1681163"/>
            <a:ext cx="5667690"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2">
            <a:extLst>
              <a:ext uri="{FF2B5EF4-FFF2-40B4-BE49-F238E27FC236}">
                <a16:creationId xmlns:a16="http://schemas.microsoft.com/office/drawing/2014/main" id="{39DBEB95-7844-A7F4-9873-1BF8B55DF403}"/>
              </a:ext>
            </a:extLst>
          </p:cNvPr>
          <p:cNvSpPr>
            <a:spLocks noGrp="1"/>
          </p:cNvSpPr>
          <p:nvPr>
            <p:ph idx="10"/>
          </p:nvPr>
        </p:nvSpPr>
        <p:spPr>
          <a:xfrm>
            <a:off x="8464409" y="0"/>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2" name="Content Placeholder 2">
            <a:extLst>
              <a:ext uri="{FF2B5EF4-FFF2-40B4-BE49-F238E27FC236}">
                <a16:creationId xmlns:a16="http://schemas.microsoft.com/office/drawing/2014/main" id="{8D4A1FFA-60DD-7AE4-1B57-10D24F72DA17}"/>
              </a:ext>
            </a:extLst>
          </p:cNvPr>
          <p:cNvSpPr>
            <a:spLocks noGrp="1"/>
          </p:cNvSpPr>
          <p:nvPr>
            <p:ph idx="11"/>
          </p:nvPr>
        </p:nvSpPr>
        <p:spPr>
          <a:xfrm>
            <a:off x="8464409" y="1735328"/>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2">
            <a:extLst>
              <a:ext uri="{FF2B5EF4-FFF2-40B4-BE49-F238E27FC236}">
                <a16:creationId xmlns:a16="http://schemas.microsoft.com/office/drawing/2014/main" id="{8E03C508-1FBF-60E7-CF97-767315C69988}"/>
              </a:ext>
            </a:extLst>
          </p:cNvPr>
          <p:cNvSpPr>
            <a:spLocks noGrp="1"/>
          </p:cNvSpPr>
          <p:nvPr>
            <p:ph idx="13"/>
          </p:nvPr>
        </p:nvSpPr>
        <p:spPr>
          <a:xfrm>
            <a:off x="8464409" y="3470656"/>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a:extLst>
              <a:ext uri="{FF2B5EF4-FFF2-40B4-BE49-F238E27FC236}">
                <a16:creationId xmlns:a16="http://schemas.microsoft.com/office/drawing/2014/main" id="{44C6B0C0-B46B-88C8-68CD-8EB718150622}"/>
              </a:ext>
            </a:extLst>
          </p:cNvPr>
          <p:cNvSpPr>
            <a:spLocks noGrp="1"/>
          </p:cNvSpPr>
          <p:nvPr>
            <p:ph idx="14"/>
          </p:nvPr>
        </p:nvSpPr>
        <p:spPr>
          <a:xfrm>
            <a:off x="8464409" y="5205984"/>
            <a:ext cx="3724543" cy="1645920"/>
          </a:xfrm>
          <a:solidFill>
            <a:schemeClr val="bg1">
              <a:lumMod val="85000"/>
            </a:schemeClr>
          </a:solidFill>
        </p:spPr>
        <p:txBody>
          <a:bodyPr lIns="274320" tIns="182880" rIns="274320" bIns="182880" anchor="ctr"/>
          <a:lstStyle>
            <a:lvl1pPr marL="0" indent="0">
              <a:buNone/>
              <a:defRPr sz="1600" b="0" i="0">
                <a:latin typeface="Swiss721 BT WGL4" panose="020B0504020202020204"/>
              </a:defRPr>
            </a:lvl1pPr>
            <a:lvl2pPr marL="228600" indent="-228600">
              <a:buFont typeface="Arial" panose="020B0604020202020204" pitchFamily="34" charset="0"/>
              <a:buChar char="•"/>
              <a:tabLst/>
              <a:defRPr sz="1600" b="0" i="0">
                <a:latin typeface="Swiss721 BT WGL4" panose="020B0504020202020204"/>
              </a:defRPr>
            </a:lvl2pPr>
            <a:lvl3pPr marL="457200">
              <a:defRPr sz="1600" b="0" i="0">
                <a:latin typeface="Swiss721 BT WGL4" panose="020B0504020202020204"/>
              </a:defRPr>
            </a:lvl3pPr>
            <a:lvl4pPr marL="457200">
              <a:defRPr sz="1600"/>
            </a:lvl4pPr>
            <a:lvl5pPr marL="685800">
              <a:defRPr sz="1600"/>
            </a:lvl5pPr>
          </a:lstStyle>
          <a:p>
            <a:pPr lvl="0"/>
            <a:r>
              <a:rPr lang="en-US" dirty="0"/>
              <a:t>Click to edit Master text styles</a:t>
            </a:r>
          </a:p>
          <a:p>
            <a:pPr lvl="1"/>
            <a:r>
              <a:rPr lang="en-US" dirty="0"/>
              <a:t>Second level</a:t>
            </a:r>
          </a:p>
          <a:p>
            <a:pPr lvl="2"/>
            <a:r>
              <a:rPr lang="en-US" dirty="0"/>
              <a:t>Third level</a:t>
            </a:r>
          </a:p>
        </p:txBody>
      </p:sp>
      <p:sp>
        <p:nvSpPr>
          <p:cNvPr id="15" name="Rectangle 14">
            <a:extLst>
              <a:ext uri="{FF2B5EF4-FFF2-40B4-BE49-F238E27FC236}">
                <a16:creationId xmlns:a16="http://schemas.microsoft.com/office/drawing/2014/main" id="{12CB91A0-7192-3F70-0848-76D4C3EB6F8C}"/>
              </a:ext>
            </a:extLst>
          </p:cNvPr>
          <p:cNvSpPr/>
          <p:nvPr/>
        </p:nvSpPr>
        <p:spPr>
          <a:xfrm>
            <a:off x="6818489" y="0"/>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6" name="Rectangle 15">
            <a:extLst>
              <a:ext uri="{FF2B5EF4-FFF2-40B4-BE49-F238E27FC236}">
                <a16:creationId xmlns:a16="http://schemas.microsoft.com/office/drawing/2014/main" id="{0017C5B7-7ECA-CEC5-7903-CE9E0B583F80}"/>
              </a:ext>
            </a:extLst>
          </p:cNvPr>
          <p:cNvSpPr/>
          <p:nvPr/>
        </p:nvSpPr>
        <p:spPr>
          <a:xfrm>
            <a:off x="6818489" y="5205984"/>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7" name="Rectangle 16">
            <a:extLst>
              <a:ext uri="{FF2B5EF4-FFF2-40B4-BE49-F238E27FC236}">
                <a16:creationId xmlns:a16="http://schemas.microsoft.com/office/drawing/2014/main" id="{8A635F0D-D86D-EE88-93C3-EF774E04F977}"/>
              </a:ext>
            </a:extLst>
          </p:cNvPr>
          <p:cNvSpPr/>
          <p:nvPr/>
        </p:nvSpPr>
        <p:spPr>
          <a:xfrm>
            <a:off x="6818489" y="1735328"/>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8" name="Rectangle 17">
            <a:extLst>
              <a:ext uri="{FF2B5EF4-FFF2-40B4-BE49-F238E27FC236}">
                <a16:creationId xmlns:a16="http://schemas.microsoft.com/office/drawing/2014/main" id="{3F5592E7-4281-F2B0-600D-34EBE8798DE8}"/>
              </a:ext>
            </a:extLst>
          </p:cNvPr>
          <p:cNvSpPr/>
          <p:nvPr/>
        </p:nvSpPr>
        <p:spPr>
          <a:xfrm>
            <a:off x="6818489" y="3470656"/>
            <a:ext cx="1645920" cy="164592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Picture Placeholder 11">
            <a:extLst>
              <a:ext uri="{FF2B5EF4-FFF2-40B4-BE49-F238E27FC236}">
                <a16:creationId xmlns:a16="http://schemas.microsoft.com/office/drawing/2014/main" id="{C37C0E40-6E38-28C5-B3C1-11F71373A363}"/>
              </a:ext>
            </a:extLst>
          </p:cNvPr>
          <p:cNvSpPr>
            <a:spLocks noGrp="1"/>
          </p:cNvSpPr>
          <p:nvPr>
            <p:ph type="pic" sz="quarter" idx="15"/>
          </p:nvPr>
        </p:nvSpPr>
        <p:spPr>
          <a:xfrm>
            <a:off x="7147560" y="365125"/>
            <a:ext cx="1005840" cy="1005840"/>
          </a:xfrm>
        </p:spPr>
        <p:txBody>
          <a:bodyPr/>
          <a:lstStyle>
            <a:lvl1pPr>
              <a:defRPr b="0" i="0">
                <a:latin typeface="Swiss721 BT WGL4" panose="020B0504020202020204"/>
              </a:defRPr>
            </a:lvl1pPr>
          </a:lstStyle>
          <a:p>
            <a:r>
              <a:rPr lang="en-US" dirty="0"/>
              <a:t>Click icon to add picture</a:t>
            </a:r>
          </a:p>
        </p:txBody>
      </p:sp>
      <p:sp>
        <p:nvSpPr>
          <p:cNvPr id="8" name="Picture Placeholder 11">
            <a:extLst>
              <a:ext uri="{FF2B5EF4-FFF2-40B4-BE49-F238E27FC236}">
                <a16:creationId xmlns:a16="http://schemas.microsoft.com/office/drawing/2014/main" id="{07843123-C739-D836-4963-83D3A08A7F3A}"/>
              </a:ext>
            </a:extLst>
          </p:cNvPr>
          <p:cNvSpPr>
            <a:spLocks noGrp="1"/>
          </p:cNvSpPr>
          <p:nvPr>
            <p:ph type="pic" sz="quarter" idx="16"/>
          </p:nvPr>
        </p:nvSpPr>
        <p:spPr>
          <a:xfrm>
            <a:off x="7138529" y="2053336"/>
            <a:ext cx="1005840" cy="1005840"/>
          </a:xfrm>
        </p:spPr>
        <p:txBody>
          <a:bodyPr/>
          <a:lstStyle>
            <a:lvl1pPr>
              <a:defRPr b="0" i="0">
                <a:latin typeface="Swiss721 BT WGL4" panose="020B0504020202020204"/>
              </a:defRPr>
            </a:lvl1pPr>
          </a:lstStyle>
          <a:p>
            <a:r>
              <a:rPr lang="en-US" dirty="0"/>
              <a:t>Click icon to add picture</a:t>
            </a:r>
          </a:p>
        </p:txBody>
      </p:sp>
      <p:sp>
        <p:nvSpPr>
          <p:cNvPr id="10" name="Picture Placeholder 11">
            <a:extLst>
              <a:ext uri="{FF2B5EF4-FFF2-40B4-BE49-F238E27FC236}">
                <a16:creationId xmlns:a16="http://schemas.microsoft.com/office/drawing/2014/main" id="{087CA764-1218-C3E1-DC3B-326942F56E99}"/>
              </a:ext>
            </a:extLst>
          </p:cNvPr>
          <p:cNvSpPr>
            <a:spLocks noGrp="1"/>
          </p:cNvSpPr>
          <p:nvPr>
            <p:ph type="pic" sz="quarter" idx="17"/>
          </p:nvPr>
        </p:nvSpPr>
        <p:spPr>
          <a:xfrm>
            <a:off x="7147560" y="3790696"/>
            <a:ext cx="1005840" cy="1005840"/>
          </a:xfrm>
        </p:spPr>
        <p:txBody>
          <a:bodyPr/>
          <a:lstStyle>
            <a:lvl1pPr>
              <a:defRPr b="0" i="0">
                <a:latin typeface="Swiss721 BT WGL4" panose="020B0504020202020204"/>
              </a:defRPr>
            </a:lvl1pPr>
          </a:lstStyle>
          <a:p>
            <a:r>
              <a:rPr lang="en-US" dirty="0"/>
              <a:t>Click icon to add picture</a:t>
            </a:r>
          </a:p>
        </p:txBody>
      </p:sp>
      <p:sp>
        <p:nvSpPr>
          <p:cNvPr id="11" name="Picture Placeholder 11">
            <a:extLst>
              <a:ext uri="{FF2B5EF4-FFF2-40B4-BE49-F238E27FC236}">
                <a16:creationId xmlns:a16="http://schemas.microsoft.com/office/drawing/2014/main" id="{562D4A2C-7D26-7251-060A-A94510F6C991}"/>
              </a:ext>
            </a:extLst>
          </p:cNvPr>
          <p:cNvSpPr>
            <a:spLocks noGrp="1"/>
          </p:cNvSpPr>
          <p:nvPr>
            <p:ph type="pic" sz="quarter" idx="18"/>
          </p:nvPr>
        </p:nvSpPr>
        <p:spPr>
          <a:xfrm>
            <a:off x="7137002" y="5526024"/>
            <a:ext cx="1005840" cy="100584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26980615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258465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ix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54A9-3817-64C0-4101-EF9A52DD9BC6}"/>
              </a:ext>
            </a:extLst>
          </p:cNvPr>
          <p:cNvSpPr>
            <a:spLocks noGrp="1"/>
          </p:cNvSpPr>
          <p:nvPr>
            <p:ph type="title"/>
          </p:nvPr>
        </p:nvSpPr>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71860DE9-A8C3-BB4B-BC7A-AC5CD26E02B5}"/>
              </a:ext>
            </a:extLst>
          </p:cNvPr>
          <p:cNvSpPr/>
          <p:nvPr/>
        </p:nvSpPr>
        <p:spPr>
          <a:xfrm rot="16200000">
            <a:off x="1736243"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5" name="Rectangle 4">
            <a:extLst>
              <a:ext uri="{FF2B5EF4-FFF2-40B4-BE49-F238E27FC236}">
                <a16:creationId xmlns:a16="http://schemas.microsoft.com/office/drawing/2014/main" id="{FD2F3679-60A1-F5C1-0DE6-FB1186E1FEFF}"/>
              </a:ext>
            </a:extLst>
          </p:cNvPr>
          <p:cNvSpPr/>
          <p:nvPr/>
        </p:nvSpPr>
        <p:spPr>
          <a:xfrm rot="16200000">
            <a:off x="3537238"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6" name="Rectangle 5">
            <a:extLst>
              <a:ext uri="{FF2B5EF4-FFF2-40B4-BE49-F238E27FC236}">
                <a16:creationId xmlns:a16="http://schemas.microsoft.com/office/drawing/2014/main" id="{DBB226F0-129B-53BA-525B-C0067E5BE225}"/>
              </a:ext>
            </a:extLst>
          </p:cNvPr>
          <p:cNvSpPr/>
          <p:nvPr/>
        </p:nvSpPr>
        <p:spPr>
          <a:xfrm rot="16200000">
            <a:off x="5333976"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DECF1E25-B0EE-0F4D-7406-6C3EEBA106C9}"/>
              </a:ext>
            </a:extLst>
          </p:cNvPr>
          <p:cNvSpPr/>
          <p:nvPr/>
        </p:nvSpPr>
        <p:spPr>
          <a:xfrm rot="16200000">
            <a:off x="7129814" y="2210837"/>
            <a:ext cx="199292" cy="15880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Rectangle 8">
            <a:extLst>
              <a:ext uri="{FF2B5EF4-FFF2-40B4-BE49-F238E27FC236}">
                <a16:creationId xmlns:a16="http://schemas.microsoft.com/office/drawing/2014/main" id="{C72F4693-3EFB-F01F-FFE5-99B8FB92EDA7}"/>
              </a:ext>
            </a:extLst>
          </p:cNvPr>
          <p:cNvSpPr/>
          <p:nvPr/>
        </p:nvSpPr>
        <p:spPr>
          <a:xfrm rot="16200000">
            <a:off x="8929909" y="2205680"/>
            <a:ext cx="199292" cy="15983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0" name="Rectangle 9">
            <a:extLst>
              <a:ext uri="{FF2B5EF4-FFF2-40B4-BE49-F238E27FC236}">
                <a16:creationId xmlns:a16="http://schemas.microsoft.com/office/drawing/2014/main" id="{67C369D6-5A6A-FAFF-23D2-0E09CA3B498B}"/>
              </a:ext>
            </a:extLst>
          </p:cNvPr>
          <p:cNvSpPr/>
          <p:nvPr/>
        </p:nvSpPr>
        <p:spPr>
          <a:xfrm rot="16200000">
            <a:off x="10730904" y="2209937"/>
            <a:ext cx="199292" cy="15898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11" name="Text Placeholder 2">
            <a:extLst>
              <a:ext uri="{FF2B5EF4-FFF2-40B4-BE49-F238E27FC236}">
                <a16:creationId xmlns:a16="http://schemas.microsoft.com/office/drawing/2014/main" id="{2616ADD3-5E71-46F7-CCF8-3103BEBDB42C}"/>
              </a:ext>
            </a:extLst>
          </p:cNvPr>
          <p:cNvSpPr>
            <a:spLocks noGrp="1"/>
          </p:cNvSpPr>
          <p:nvPr>
            <p:ph idx="1"/>
          </p:nvPr>
        </p:nvSpPr>
        <p:spPr>
          <a:xfrm>
            <a:off x="103624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2" name="Text Placeholder 2">
            <a:extLst>
              <a:ext uri="{FF2B5EF4-FFF2-40B4-BE49-F238E27FC236}">
                <a16:creationId xmlns:a16="http://schemas.microsoft.com/office/drawing/2014/main" id="{96D2DF5E-5B3B-0A89-C177-7F37180635FE}"/>
              </a:ext>
            </a:extLst>
          </p:cNvPr>
          <p:cNvSpPr>
            <a:spLocks noGrp="1"/>
          </p:cNvSpPr>
          <p:nvPr>
            <p:ph idx="10"/>
          </p:nvPr>
        </p:nvSpPr>
        <p:spPr>
          <a:xfrm>
            <a:off x="283567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3" name="Text Placeholder 2">
            <a:extLst>
              <a:ext uri="{FF2B5EF4-FFF2-40B4-BE49-F238E27FC236}">
                <a16:creationId xmlns:a16="http://schemas.microsoft.com/office/drawing/2014/main" id="{FB0DF393-1581-92BC-BC4C-9E9BEBC62458}"/>
              </a:ext>
            </a:extLst>
          </p:cNvPr>
          <p:cNvSpPr>
            <a:spLocks noGrp="1"/>
          </p:cNvSpPr>
          <p:nvPr>
            <p:ph idx="11"/>
          </p:nvPr>
        </p:nvSpPr>
        <p:spPr>
          <a:xfrm>
            <a:off x="4656252"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4" name="Text Placeholder 2">
            <a:extLst>
              <a:ext uri="{FF2B5EF4-FFF2-40B4-BE49-F238E27FC236}">
                <a16:creationId xmlns:a16="http://schemas.microsoft.com/office/drawing/2014/main" id="{71A164BF-7552-8BC6-242D-E1010C7B3CA4}"/>
              </a:ext>
            </a:extLst>
          </p:cNvPr>
          <p:cNvSpPr>
            <a:spLocks noGrp="1"/>
          </p:cNvSpPr>
          <p:nvPr>
            <p:ph idx="12"/>
          </p:nvPr>
        </p:nvSpPr>
        <p:spPr>
          <a:xfrm>
            <a:off x="6448026"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5" name="Text Placeholder 2">
            <a:extLst>
              <a:ext uri="{FF2B5EF4-FFF2-40B4-BE49-F238E27FC236}">
                <a16:creationId xmlns:a16="http://schemas.microsoft.com/office/drawing/2014/main" id="{E9E56A5C-76C7-9BC4-2D47-9D333C614D8C}"/>
              </a:ext>
            </a:extLst>
          </p:cNvPr>
          <p:cNvSpPr>
            <a:spLocks noGrp="1"/>
          </p:cNvSpPr>
          <p:nvPr>
            <p:ph idx="13"/>
          </p:nvPr>
        </p:nvSpPr>
        <p:spPr>
          <a:xfrm>
            <a:off x="8239800" y="2353056"/>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6" name="Text Placeholder 2">
            <a:extLst>
              <a:ext uri="{FF2B5EF4-FFF2-40B4-BE49-F238E27FC236}">
                <a16:creationId xmlns:a16="http://schemas.microsoft.com/office/drawing/2014/main" id="{77435FE5-1CB2-9DBC-8807-0128231C4336}"/>
              </a:ext>
            </a:extLst>
          </p:cNvPr>
          <p:cNvSpPr>
            <a:spLocks noGrp="1"/>
          </p:cNvSpPr>
          <p:nvPr>
            <p:ph idx="14"/>
          </p:nvPr>
        </p:nvSpPr>
        <p:spPr>
          <a:xfrm>
            <a:off x="10035627" y="2359600"/>
            <a:ext cx="1645920" cy="552158"/>
          </a:xfrm>
          <a:prstGeom prst="rect">
            <a:avLst/>
          </a:prstGeom>
        </p:spPr>
        <p:txBody>
          <a:bodyPr vert="horz" lIns="91440" tIns="45720" rIns="91440" bIns="45720" rtlCol="0" anchor="ctr">
            <a:normAutofit/>
          </a:bodyPr>
          <a:lstStyle>
            <a:lvl1pPr marL="0" indent="0">
              <a:buNone/>
              <a:defRPr sz="18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7" name="Text Placeholder 2">
            <a:extLst>
              <a:ext uri="{FF2B5EF4-FFF2-40B4-BE49-F238E27FC236}">
                <a16:creationId xmlns:a16="http://schemas.microsoft.com/office/drawing/2014/main" id="{DF710143-C859-2F4E-5F2B-A48036F25374}"/>
              </a:ext>
            </a:extLst>
          </p:cNvPr>
          <p:cNvSpPr>
            <a:spLocks noGrp="1"/>
          </p:cNvSpPr>
          <p:nvPr>
            <p:ph idx="15" hasCustomPrompt="1"/>
          </p:nvPr>
        </p:nvSpPr>
        <p:spPr>
          <a:xfrm>
            <a:off x="103624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8" name="Text Placeholder 2">
            <a:extLst>
              <a:ext uri="{FF2B5EF4-FFF2-40B4-BE49-F238E27FC236}">
                <a16:creationId xmlns:a16="http://schemas.microsoft.com/office/drawing/2014/main" id="{1A4EE96E-4FCC-DC70-F40D-BD0CA9C6FD49}"/>
              </a:ext>
            </a:extLst>
          </p:cNvPr>
          <p:cNvSpPr>
            <a:spLocks noGrp="1"/>
          </p:cNvSpPr>
          <p:nvPr>
            <p:ph idx="16" hasCustomPrompt="1"/>
          </p:nvPr>
        </p:nvSpPr>
        <p:spPr>
          <a:xfrm>
            <a:off x="283567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19" name="Text Placeholder 2">
            <a:extLst>
              <a:ext uri="{FF2B5EF4-FFF2-40B4-BE49-F238E27FC236}">
                <a16:creationId xmlns:a16="http://schemas.microsoft.com/office/drawing/2014/main" id="{9ED5331B-F44F-9E68-8586-E7738404ABD6}"/>
              </a:ext>
            </a:extLst>
          </p:cNvPr>
          <p:cNvSpPr>
            <a:spLocks noGrp="1"/>
          </p:cNvSpPr>
          <p:nvPr>
            <p:ph idx="17" hasCustomPrompt="1"/>
          </p:nvPr>
        </p:nvSpPr>
        <p:spPr>
          <a:xfrm>
            <a:off x="4656252"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0" name="Text Placeholder 2">
            <a:extLst>
              <a:ext uri="{FF2B5EF4-FFF2-40B4-BE49-F238E27FC236}">
                <a16:creationId xmlns:a16="http://schemas.microsoft.com/office/drawing/2014/main" id="{6D1485FD-1F5D-F0F0-52F7-CA33C5CCD9D5}"/>
              </a:ext>
            </a:extLst>
          </p:cNvPr>
          <p:cNvSpPr>
            <a:spLocks noGrp="1"/>
          </p:cNvSpPr>
          <p:nvPr>
            <p:ph idx="18" hasCustomPrompt="1"/>
          </p:nvPr>
        </p:nvSpPr>
        <p:spPr>
          <a:xfrm>
            <a:off x="6448026"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1" name="Text Placeholder 2">
            <a:extLst>
              <a:ext uri="{FF2B5EF4-FFF2-40B4-BE49-F238E27FC236}">
                <a16:creationId xmlns:a16="http://schemas.microsoft.com/office/drawing/2014/main" id="{B8A84B6D-9C2A-F16C-9653-A18A1EF1F812}"/>
              </a:ext>
            </a:extLst>
          </p:cNvPr>
          <p:cNvSpPr>
            <a:spLocks noGrp="1"/>
          </p:cNvSpPr>
          <p:nvPr>
            <p:ph idx="19" hasCustomPrompt="1"/>
          </p:nvPr>
        </p:nvSpPr>
        <p:spPr>
          <a:xfrm>
            <a:off x="8239800" y="3328416"/>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
        <p:nvSpPr>
          <p:cNvPr id="22" name="Text Placeholder 2">
            <a:extLst>
              <a:ext uri="{FF2B5EF4-FFF2-40B4-BE49-F238E27FC236}">
                <a16:creationId xmlns:a16="http://schemas.microsoft.com/office/drawing/2014/main" id="{194570C5-9539-808D-7060-00AAD3F2C890}"/>
              </a:ext>
            </a:extLst>
          </p:cNvPr>
          <p:cNvSpPr>
            <a:spLocks noGrp="1"/>
          </p:cNvSpPr>
          <p:nvPr>
            <p:ph idx="20" hasCustomPrompt="1"/>
          </p:nvPr>
        </p:nvSpPr>
        <p:spPr>
          <a:xfrm>
            <a:off x="10035627" y="3334960"/>
            <a:ext cx="1645920" cy="2340864"/>
          </a:xfrm>
          <a:prstGeom prst="rect">
            <a:avLst/>
          </a:prstGeom>
        </p:spPr>
        <p:txBody>
          <a:bodyPr vert="horz" lIns="91440" tIns="45720" rIns="91440" bIns="45720" rtlCol="0">
            <a:normAutofit/>
          </a:bodyPr>
          <a:lstStyle>
            <a:lvl1pPr marL="0" indent="0">
              <a:buNone/>
              <a:defRPr sz="1200" b="0" i="0">
                <a:latin typeface="Swiss721 BT WGL4" panose="020B0504020202020204"/>
              </a:defRPr>
            </a:lvl1pPr>
            <a:lvl2pPr>
              <a:defRPr sz="1800"/>
            </a:lvl2pPr>
            <a:lvl3pPr>
              <a:defRPr sz="1800"/>
            </a:lvl3pPr>
            <a:lvl4pPr>
              <a:defRPr sz="1800"/>
            </a:lvl4pPr>
            <a:lvl5pPr>
              <a:defRPr sz="1800"/>
            </a:lvl5pPr>
          </a:lstStyle>
          <a:p>
            <a:pPr lvl="0"/>
            <a:r>
              <a:rPr lang="en-US" dirty="0"/>
              <a:t>Click to edit Master text styles</a:t>
            </a:r>
          </a:p>
        </p:txBody>
      </p:sp>
    </p:spTree>
    <p:extLst>
      <p:ext uri="{BB962C8B-B14F-4D97-AF65-F5344CB8AC3E}">
        <p14:creationId xmlns:p14="http://schemas.microsoft.com/office/powerpoint/2010/main" val="24780153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Mar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095316"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0ED0AD21-1CEC-7EA6-AAD5-AF733C00D6F4}"/>
              </a:ext>
            </a:extLst>
          </p:cNvPr>
          <p:cNvSpPr/>
          <p:nvPr/>
        </p:nvSpPr>
        <p:spPr>
          <a:xfrm rot="5400000">
            <a:off x="2547141" y="812704"/>
            <a:ext cx="199292" cy="31029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Rectangle 6">
            <a:extLst>
              <a:ext uri="{FF2B5EF4-FFF2-40B4-BE49-F238E27FC236}">
                <a16:creationId xmlns:a16="http://schemas.microsoft.com/office/drawing/2014/main" id="{7D5EB69F-9EA6-BA12-608F-09B3239AA3D4}"/>
              </a:ext>
            </a:extLst>
          </p:cNvPr>
          <p:cNvSpPr/>
          <p:nvPr/>
        </p:nvSpPr>
        <p:spPr>
          <a:xfrm rot="5400000">
            <a:off x="5996355" y="814709"/>
            <a:ext cx="199292" cy="30989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8" name="Rectangle 7">
            <a:extLst>
              <a:ext uri="{FF2B5EF4-FFF2-40B4-BE49-F238E27FC236}">
                <a16:creationId xmlns:a16="http://schemas.microsoft.com/office/drawing/2014/main" id="{70AE28C2-55F9-97B9-C058-4673837B9848}"/>
              </a:ext>
            </a:extLst>
          </p:cNvPr>
          <p:cNvSpPr/>
          <p:nvPr/>
        </p:nvSpPr>
        <p:spPr>
          <a:xfrm rot="5400000">
            <a:off x="9506179" y="814709"/>
            <a:ext cx="199292" cy="3098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9" name="Content Placeholder 2">
            <a:extLst>
              <a:ext uri="{FF2B5EF4-FFF2-40B4-BE49-F238E27FC236}">
                <a16:creationId xmlns:a16="http://schemas.microsoft.com/office/drawing/2014/main" id="{610DF258-546C-3A3B-31FF-2A4FE9500D18}"/>
              </a:ext>
            </a:extLst>
          </p:cNvPr>
          <p:cNvSpPr>
            <a:spLocks noGrp="1"/>
          </p:cNvSpPr>
          <p:nvPr>
            <p:ph idx="11"/>
          </p:nvPr>
        </p:nvSpPr>
        <p:spPr>
          <a:xfrm>
            <a:off x="4546534"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2DD89F3C-E603-071F-92DE-62082649EFF9}"/>
              </a:ext>
            </a:extLst>
          </p:cNvPr>
          <p:cNvSpPr>
            <a:spLocks noGrp="1"/>
          </p:cNvSpPr>
          <p:nvPr>
            <p:ph idx="12"/>
          </p:nvPr>
        </p:nvSpPr>
        <p:spPr>
          <a:xfrm>
            <a:off x="8056359" y="2703443"/>
            <a:ext cx="3102942" cy="3343591"/>
          </a:xfrm>
          <a:noFill/>
        </p:spPr>
        <p:txBody>
          <a:bodyPr lIns="91440" tIns="45720" rIns="91440" bIns="45720"/>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267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t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F6CCF3-C02C-8953-3F6A-4901642A7A58}"/>
              </a:ext>
            </a:extLst>
          </p:cNvPr>
          <p:cNvSpPr/>
          <p:nvPr userDrawn="1"/>
        </p:nvSpPr>
        <p:spPr>
          <a:xfrm>
            <a:off x="0" y="1072661"/>
            <a:ext cx="12192000" cy="471267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1456592" y="1637774"/>
            <a:ext cx="9278816" cy="3582450"/>
          </a:xfrm>
        </p:spPr>
        <p:txBody>
          <a:bodyPr anchor="ctr"/>
          <a:lstStyle>
            <a:lvl1pPr marL="0" indent="0">
              <a:buNone/>
              <a:defRPr b="0" i="0">
                <a:solidFill>
                  <a:schemeClr val="bg1"/>
                </a:solidFill>
                <a:latin typeface="Swiss721 BT WGL4" panose="020B0504020202020204"/>
              </a:defRPr>
            </a:lvl1pPr>
            <a:lvl2pPr marL="228600">
              <a:defRPr b="0" i="0">
                <a:solidFill>
                  <a:schemeClr val="bg1"/>
                </a:solidFill>
                <a:latin typeface="Swiss721 BT WGL4" panose="020B0504020202020204"/>
              </a:defRPr>
            </a:lvl2pPr>
            <a:lvl3pPr>
              <a:defRPr b="0" i="0">
                <a:solidFill>
                  <a:schemeClr val="bg1"/>
                </a:solidFill>
                <a:latin typeface="Swiss721 BT WGL4" panose="020B0504020202020204"/>
              </a:defRPr>
            </a:lvl3pPr>
            <a:lvl4pPr>
              <a:defRPr b="0" i="0">
                <a:solidFill>
                  <a:schemeClr val="bg1"/>
                </a:solidFill>
                <a:latin typeface="Swiss721 BT WGL4" panose="020B0504020202020204"/>
              </a:defRPr>
            </a:lvl4pPr>
            <a:lvl5pPr>
              <a:defRPr b="0" i="0">
                <a:solidFill>
                  <a:schemeClr val="bg1"/>
                </a:solidFill>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1456592" y="5886376"/>
            <a:ext cx="9278816" cy="731520"/>
          </a:xfrm>
        </p:spPr>
        <p:txBody>
          <a:bodyPr anchor="ctr">
            <a:normAutofit/>
          </a:bodyPr>
          <a:lstStyle>
            <a:lvl1pPr marL="0" indent="0">
              <a:spcBef>
                <a:spcPts val="0"/>
              </a:spcBef>
              <a:buNone/>
              <a:defRPr sz="18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Box 6">
            <a:extLst>
              <a:ext uri="{FF2B5EF4-FFF2-40B4-BE49-F238E27FC236}">
                <a16:creationId xmlns:a16="http://schemas.microsoft.com/office/drawing/2014/main" id="{54B8834B-D571-69EF-427D-2B14F7C6D3F2}"/>
              </a:ext>
            </a:extLst>
          </p:cNvPr>
          <p:cNvSpPr txBox="1"/>
          <p:nvPr userDrawn="1"/>
        </p:nvSpPr>
        <p:spPr>
          <a:xfrm>
            <a:off x="704039" y="1442252"/>
            <a:ext cx="647587" cy="1569660"/>
          </a:xfrm>
          <a:prstGeom prst="rect">
            <a:avLst/>
          </a:prstGeom>
          <a:noFill/>
        </p:spPr>
        <p:txBody>
          <a:bodyPr wrap="square" rtlCol="0">
            <a:spAutoFit/>
          </a:bodyPr>
          <a:lstStyle/>
          <a:p>
            <a:r>
              <a:rPr lang="en-US" sz="9600" b="0" i="0" dirty="0">
                <a:solidFill>
                  <a:srgbClr val="B1EDC4"/>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346D7342-D8D9-69D0-2A9D-A06EB322297B}"/>
              </a:ext>
            </a:extLst>
          </p:cNvPr>
          <p:cNvSpPr txBox="1"/>
          <p:nvPr userDrawn="1"/>
        </p:nvSpPr>
        <p:spPr>
          <a:xfrm rot="10800000">
            <a:off x="10901920" y="3764864"/>
            <a:ext cx="647587" cy="1569660"/>
          </a:xfrm>
          <a:prstGeom prst="rect">
            <a:avLst/>
          </a:prstGeom>
          <a:noFill/>
        </p:spPr>
        <p:txBody>
          <a:bodyPr wrap="square" rtlCol="0">
            <a:spAutoFit/>
          </a:bodyPr>
          <a:lstStyle/>
          <a:p>
            <a:r>
              <a:rPr lang="en-US" sz="9600" b="0" i="0" dirty="0">
                <a:solidFill>
                  <a:srgbClr val="B1EDC4"/>
                </a:solidFill>
                <a:latin typeface="Swiss721 BT WGL4" panose="020B0504020202020204"/>
                <a:cs typeface="Arial" panose="020B0604020202020204" pitchFamily="34" charset="0"/>
              </a:rPr>
              <a:t>“</a:t>
            </a:r>
          </a:p>
        </p:txBody>
      </p:sp>
      <p:sp>
        <p:nvSpPr>
          <p:cNvPr id="5" name="Rectangle 4">
            <a:extLst>
              <a:ext uri="{FF2B5EF4-FFF2-40B4-BE49-F238E27FC236}">
                <a16:creationId xmlns:a16="http://schemas.microsoft.com/office/drawing/2014/main" id="{F1C2DEC0-3809-6604-1575-08E68C1DA2E2}"/>
              </a:ext>
            </a:extLst>
          </p:cNvPr>
          <p:cNvSpPr/>
          <p:nvPr userDrawn="1"/>
        </p:nvSpPr>
        <p:spPr>
          <a:xfrm rot="16200000">
            <a:off x="-3337560" y="3337560"/>
            <a:ext cx="6858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27770018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Marks Sidewa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2C105B13-CAD5-046A-BA36-DEFB65B1DBB9}"/>
              </a:ext>
            </a:extLst>
          </p:cNvPr>
          <p:cNvSpPr>
            <a:spLocks noGrp="1"/>
          </p:cNvSpPr>
          <p:nvPr>
            <p:ph idx="10"/>
          </p:nvPr>
        </p:nvSpPr>
        <p:spPr>
          <a:xfrm>
            <a:off x="1834904" y="2370022"/>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7C61ADA-A4BD-5573-0634-1030DABAFB7F}"/>
              </a:ext>
            </a:extLst>
          </p:cNvPr>
          <p:cNvSpPr/>
          <p:nvPr/>
        </p:nvSpPr>
        <p:spPr>
          <a:xfrm>
            <a:off x="1164069" y="3611415"/>
            <a:ext cx="199292" cy="78418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6" name="Rectangle 5">
            <a:extLst>
              <a:ext uri="{FF2B5EF4-FFF2-40B4-BE49-F238E27FC236}">
                <a16:creationId xmlns:a16="http://schemas.microsoft.com/office/drawing/2014/main" id="{C4D2AEB9-555C-DC1B-FA32-D34F8DFE49D6}"/>
              </a:ext>
            </a:extLst>
          </p:cNvPr>
          <p:cNvSpPr/>
          <p:nvPr/>
        </p:nvSpPr>
        <p:spPr>
          <a:xfrm>
            <a:off x="1164069" y="4739164"/>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2" name="Rectangle 11">
            <a:extLst>
              <a:ext uri="{FF2B5EF4-FFF2-40B4-BE49-F238E27FC236}">
                <a16:creationId xmlns:a16="http://schemas.microsoft.com/office/drawing/2014/main" id="{4CCAB450-AA0D-0807-4460-41C8F591E57C}"/>
              </a:ext>
            </a:extLst>
          </p:cNvPr>
          <p:cNvSpPr/>
          <p:nvPr/>
        </p:nvSpPr>
        <p:spPr>
          <a:xfrm>
            <a:off x="1164069" y="2484679"/>
            <a:ext cx="199292" cy="7831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Swiss721 BT WGL4" panose="020B0504020202020204"/>
            </a:endParaRPr>
          </a:p>
        </p:txBody>
      </p:sp>
      <p:sp>
        <p:nvSpPr>
          <p:cNvPr id="14" name="Content Placeholder 2">
            <a:extLst>
              <a:ext uri="{FF2B5EF4-FFF2-40B4-BE49-F238E27FC236}">
                <a16:creationId xmlns:a16="http://schemas.microsoft.com/office/drawing/2014/main" id="{DE82CFD0-947C-AE83-FF87-DB93EA2C32C1}"/>
              </a:ext>
            </a:extLst>
          </p:cNvPr>
          <p:cNvSpPr>
            <a:spLocks noGrp="1"/>
          </p:cNvSpPr>
          <p:nvPr>
            <p:ph idx="11"/>
          </p:nvPr>
        </p:nvSpPr>
        <p:spPr>
          <a:xfrm>
            <a:off x="1834904" y="3494891"/>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A953CEC-7581-9C8E-82B2-1EFFD2A2F4A7}"/>
              </a:ext>
            </a:extLst>
          </p:cNvPr>
          <p:cNvSpPr>
            <a:spLocks noGrp="1"/>
          </p:cNvSpPr>
          <p:nvPr>
            <p:ph idx="12"/>
          </p:nvPr>
        </p:nvSpPr>
        <p:spPr>
          <a:xfrm>
            <a:off x="1834904" y="4627828"/>
            <a:ext cx="9518896" cy="1005840"/>
          </a:xfrm>
          <a:noFill/>
        </p:spPr>
        <p:txBody>
          <a:bodyPr lIns="91440" tIns="45720" rIns="91440" bIns="45720" anchor="ctr"/>
          <a:lstStyle>
            <a:lvl1pPr marL="0" indent="0">
              <a:buNone/>
              <a:defRPr sz="1800" b="0" i="0">
                <a:latin typeface="Swiss721 BT WGL4" panose="020B0504020202020204"/>
              </a:defRPr>
            </a:lvl1pPr>
            <a:lvl2pPr marL="0" indent="0">
              <a:buNone/>
              <a:tabLst/>
              <a:defRPr sz="1600" b="0" i="0">
                <a:latin typeface="Swiss721 BT WGL4" panose="020B0504020202020204"/>
              </a:defRPr>
            </a:lvl2pPr>
            <a:lvl3pPr marL="228600">
              <a:defRPr sz="1600" b="0" i="0">
                <a:latin typeface="Swiss721 BT WGL4" panose="020B0504020202020204"/>
              </a:defRPr>
            </a:lvl3pPr>
            <a:lvl4pPr marL="457200">
              <a:defRPr sz="1600" b="0" i="0">
                <a:latin typeface="Swiss721 BT WGL4" panose="020B0504020202020204"/>
              </a:defRPr>
            </a:lvl4pPr>
            <a:lvl5pPr marL="685800">
              <a:defRPr sz="16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22431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07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088D4E5F-3FB1-EB5C-A06E-8A23FA36160D}"/>
              </a:ext>
            </a:extLst>
          </p:cNvPr>
          <p:cNvPicPr>
            <a:picLocks noChangeAspect="1"/>
          </p:cNvPicPr>
          <p:nvPr/>
        </p:nvPicPr>
        <p:blipFill>
          <a:blip r:embed="rId2"/>
          <a:stretch>
            <a:fillRect/>
          </a:stretch>
        </p:blipFill>
        <p:spPr>
          <a:xfrm>
            <a:off x="1036709" y="647867"/>
            <a:ext cx="1371600" cy="952333"/>
          </a:xfrm>
          <a:prstGeom prst="rect">
            <a:avLst/>
          </a:prstGeom>
        </p:spPr>
      </p:pic>
      <p:sp>
        <p:nvSpPr>
          <p:cNvPr id="9" name="Rectangle 8">
            <a:extLst>
              <a:ext uri="{FF2B5EF4-FFF2-40B4-BE49-F238E27FC236}">
                <a16:creationId xmlns:a16="http://schemas.microsoft.com/office/drawing/2014/main" id="{DA81BFAC-CF11-B562-A7B3-016A00E4DF2D}"/>
              </a:ext>
            </a:extLst>
          </p:cNvPr>
          <p:cNvSpPr/>
          <p:nvPr/>
        </p:nvSpPr>
        <p:spPr>
          <a:xfrm>
            <a:off x="0" y="0"/>
            <a:ext cx="12192000" cy="18288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4068586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a:extLst>
              <a:ext uri="{FF2B5EF4-FFF2-40B4-BE49-F238E27FC236}">
                <a16:creationId xmlns:a16="http://schemas.microsoft.com/office/drawing/2014/main" id="{DA81BFAC-CF11-B562-A7B3-016A00E4DF2D}"/>
              </a:ext>
            </a:extLst>
          </p:cNvPr>
          <p:cNvSpPr/>
          <p:nvPr/>
        </p:nvSpPr>
        <p:spPr>
          <a:xfrm>
            <a:off x="0" y="0"/>
            <a:ext cx="12192000" cy="18288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2"/>
          <a:stretch>
            <a:fillRect/>
          </a:stretch>
        </p:blipFill>
        <p:spPr>
          <a:xfrm>
            <a:off x="1036709" y="600159"/>
            <a:ext cx="1371600" cy="952334"/>
          </a:xfrm>
          <a:prstGeom prst="rect">
            <a:avLst/>
          </a:prstGeom>
        </p:spPr>
      </p:pic>
    </p:spTree>
    <p:extLst>
      <p:ext uri="{BB962C8B-B14F-4D97-AF65-F5344CB8AC3E}">
        <p14:creationId xmlns:p14="http://schemas.microsoft.com/office/powerpoint/2010/main" val="12568055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2F2A03-DA71-D17B-657B-1FCDEC2B1A25}"/>
              </a:ext>
            </a:extLst>
          </p:cNvPr>
          <p:cNvPicPr>
            <a:picLocks noChangeAspect="1"/>
          </p:cNvPicPr>
          <p:nvPr userDrawn="1"/>
        </p:nvPicPr>
        <p:blipFill>
          <a:blip r:embed="rId2"/>
          <a:stretch>
            <a:fillRect/>
          </a:stretch>
        </p:blipFill>
        <p:spPr>
          <a:xfrm>
            <a:off x="1" y="1"/>
            <a:ext cx="12191999" cy="6857999"/>
          </a:xfrm>
          <a:prstGeom prst="rect">
            <a:avLst/>
          </a:prstGeom>
        </p:spPr>
      </p:pic>
      <p:sp>
        <p:nvSpPr>
          <p:cNvPr id="2" name="Title 1">
            <a:extLst>
              <a:ext uri="{FF2B5EF4-FFF2-40B4-BE49-F238E27FC236}">
                <a16:creationId xmlns:a16="http://schemas.microsoft.com/office/drawing/2014/main" id="{4FD895C5-7BBA-239E-015C-0C4DF8B83105}"/>
              </a:ext>
            </a:extLst>
          </p:cNvPr>
          <p:cNvSpPr>
            <a:spLocks noGrp="1"/>
          </p:cNvSpPr>
          <p:nvPr>
            <p:ph type="ctrTitle"/>
          </p:nvPr>
        </p:nvSpPr>
        <p:spPr>
          <a:xfrm>
            <a:off x="1036709" y="1122363"/>
            <a:ext cx="9936091" cy="2387600"/>
          </a:xfrm>
        </p:spPr>
        <p:txBody>
          <a:bodyPr anchor="b"/>
          <a:lstStyle>
            <a:lvl1pPr algn="l">
              <a:defRPr sz="6000" b="0">
                <a:solidFill>
                  <a:schemeClr val="bg1"/>
                </a:solidFill>
                <a:latin typeface="Wulkan Display Medium"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95F04-8759-0150-C6A7-445FBB969662}"/>
              </a:ext>
            </a:extLst>
          </p:cNvPr>
          <p:cNvSpPr>
            <a:spLocks noGrp="1"/>
          </p:cNvSpPr>
          <p:nvPr>
            <p:ph type="subTitle" idx="1"/>
          </p:nvPr>
        </p:nvSpPr>
        <p:spPr>
          <a:xfrm>
            <a:off x="1036709" y="3602038"/>
            <a:ext cx="9936091" cy="1655762"/>
          </a:xfrm>
        </p:spPr>
        <p:txBody>
          <a:bodyPr/>
          <a:lstStyle>
            <a:lvl1pPr marL="0" indent="0" algn="l">
              <a:buNone/>
              <a:defRPr sz="2400" b="0" i="0">
                <a:solidFill>
                  <a:schemeClr val="bg1"/>
                </a:solidFill>
                <a:latin typeface="Swiss721 BT WGL4" panose="020B0504020202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a:extLst>
              <a:ext uri="{FF2B5EF4-FFF2-40B4-BE49-F238E27FC236}">
                <a16:creationId xmlns:a16="http://schemas.microsoft.com/office/drawing/2014/main" id="{DA81BFAC-CF11-B562-A7B3-016A00E4DF2D}"/>
              </a:ext>
            </a:extLst>
          </p:cNvPr>
          <p:cNvSpPr/>
          <p:nvPr/>
        </p:nvSpPr>
        <p:spPr>
          <a:xfrm>
            <a:off x="0" y="0"/>
            <a:ext cx="12192000" cy="18288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7C597BDF-7067-57DB-FFB9-B7BF0B08030B}"/>
              </a:ext>
            </a:extLst>
          </p:cNvPr>
          <p:cNvPicPr>
            <a:picLocks noChangeAspect="1"/>
          </p:cNvPicPr>
          <p:nvPr/>
        </p:nvPicPr>
        <p:blipFill>
          <a:blip r:embed="rId3"/>
          <a:stretch>
            <a:fillRect/>
          </a:stretch>
        </p:blipFill>
        <p:spPr>
          <a:xfrm>
            <a:off x="1036709" y="600159"/>
            <a:ext cx="1371600" cy="952334"/>
          </a:xfrm>
          <a:prstGeom prst="rect">
            <a:avLst/>
          </a:prstGeom>
        </p:spPr>
      </p:pic>
    </p:spTree>
    <p:extLst>
      <p:ext uri="{BB962C8B-B14F-4D97-AF65-F5344CB8AC3E}">
        <p14:creationId xmlns:p14="http://schemas.microsoft.com/office/powerpoint/2010/main" val="22034112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8" y="1709739"/>
            <a:ext cx="10310741" cy="246104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8" y="4589464"/>
            <a:ext cx="10310741"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81805"/>
            <a:ext cx="12192000" cy="18288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FAF075B3-0D66-68BD-0124-0FB3AD8588CB}"/>
              </a:ext>
            </a:extLst>
          </p:cNvPr>
          <p:cNvPicPr>
            <a:picLocks noChangeAspect="1"/>
          </p:cNvPicPr>
          <p:nvPr userDrawn="1"/>
        </p:nvPicPr>
        <p:blipFill>
          <a:blip r:embed="rId2"/>
          <a:stretch>
            <a:fillRect/>
          </a:stretch>
        </p:blipFill>
        <p:spPr>
          <a:xfrm>
            <a:off x="288365" y="73025"/>
            <a:ext cx="652670" cy="453163"/>
          </a:xfrm>
          <a:prstGeom prst="rect">
            <a:avLst/>
          </a:prstGeom>
        </p:spPr>
      </p:pic>
    </p:spTree>
    <p:extLst>
      <p:ext uri="{BB962C8B-B14F-4D97-AF65-F5344CB8AC3E}">
        <p14:creationId xmlns:p14="http://schemas.microsoft.com/office/powerpoint/2010/main" val="32235308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1036709" y="1709739"/>
            <a:ext cx="5029200" cy="2461046"/>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1036709" y="4589464"/>
            <a:ext cx="5029200" cy="1214178"/>
          </a:xfrm>
        </p:spPr>
        <p:txBody>
          <a:bodyPr>
            <a:normAutofit/>
          </a:bodyPr>
          <a:lstStyle>
            <a:lvl1pPr marL="0" indent="0">
              <a:buNone/>
              <a:defRPr sz="2000" b="0" i="0">
                <a:solidFill>
                  <a:schemeClr val="tx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9EDC57E5-FC8C-7F5F-F4DD-05D0460B22F8}"/>
              </a:ext>
            </a:extLst>
          </p:cNvPr>
          <p:cNvPicPr>
            <a:picLocks noChangeAspect="1"/>
          </p:cNvPicPr>
          <p:nvPr userDrawn="1"/>
        </p:nvPicPr>
        <p:blipFill>
          <a:blip r:embed="rId2"/>
          <a:stretch>
            <a:fillRect/>
          </a:stretch>
        </p:blipFill>
        <p:spPr>
          <a:xfrm>
            <a:off x="288365" y="73025"/>
            <a:ext cx="652670" cy="453163"/>
          </a:xfrm>
          <a:prstGeom prst="rect">
            <a:avLst/>
          </a:prstGeom>
        </p:spPr>
      </p:pic>
    </p:spTree>
    <p:extLst>
      <p:ext uri="{BB962C8B-B14F-4D97-AF65-F5344CB8AC3E}">
        <p14:creationId xmlns:p14="http://schemas.microsoft.com/office/powerpoint/2010/main" val="3988916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arge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863840" cy="4416180"/>
          </a:xfrm>
        </p:spPr>
        <p:txBody>
          <a:bodyPr anchor="ctr">
            <a:normAutofit/>
          </a:bodyPr>
          <a:lstStyle>
            <a:lvl1pPr marL="0" indent="0">
              <a:buNone/>
              <a:defRPr sz="3200" b="0" i="0">
                <a:solidFill>
                  <a:schemeClr val="bg1"/>
                </a:solidFill>
                <a:latin typeface="Swiss721 BT WGL4" panose="020B0504020202020204"/>
              </a:defRPr>
            </a:lvl1pPr>
            <a:lvl2pPr marL="457200" indent="0">
              <a:buNone/>
              <a:defRPr sz="3200"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13" name="Rectangle 12">
            <a:extLst>
              <a:ext uri="{FF2B5EF4-FFF2-40B4-BE49-F238E27FC236}">
                <a16:creationId xmlns:a16="http://schemas.microsoft.com/office/drawing/2014/main" id="{FCC2C4FA-7403-A291-9C28-7543DA79B769}"/>
              </a:ext>
            </a:extLst>
          </p:cNvPr>
          <p:cNvSpPr/>
          <p:nvPr/>
        </p:nvSpPr>
        <p:spPr>
          <a:xfrm>
            <a:off x="0" y="0"/>
            <a:ext cx="182880" cy="685800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TextBox 6">
            <a:extLst>
              <a:ext uri="{FF2B5EF4-FFF2-40B4-BE49-F238E27FC236}">
                <a16:creationId xmlns:a16="http://schemas.microsoft.com/office/drawing/2014/main" id="{EE7E8F98-1575-8578-B1F3-8DD60371D8FF}"/>
              </a:ext>
            </a:extLst>
          </p:cNvPr>
          <p:cNvSpPr txBox="1"/>
          <p:nvPr/>
        </p:nvSpPr>
        <p:spPr>
          <a:xfrm>
            <a:off x="1451385" y="912309"/>
            <a:ext cx="647587" cy="1569660"/>
          </a:xfrm>
          <a:prstGeom prst="rect">
            <a:avLst/>
          </a:prstGeom>
          <a:noFill/>
        </p:spPr>
        <p:txBody>
          <a:bodyPr wrap="square" rtlCol="0">
            <a:spAutoFit/>
          </a:bodyPr>
          <a:lstStyle/>
          <a:p>
            <a:r>
              <a:rPr lang="en-US" sz="9600" b="0" i="0" dirty="0">
                <a:solidFill>
                  <a:srgbClr val="A8D5F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p:nvSpPr>
        <p:spPr>
          <a:xfrm rot="10800000">
            <a:off x="10093028" y="4443139"/>
            <a:ext cx="647587" cy="1569660"/>
          </a:xfrm>
          <a:prstGeom prst="rect">
            <a:avLst/>
          </a:prstGeom>
          <a:noFill/>
        </p:spPr>
        <p:txBody>
          <a:bodyPr wrap="square" rtlCol="0">
            <a:spAutoFit/>
          </a:bodyPr>
          <a:lstStyle/>
          <a:p>
            <a:r>
              <a:rPr lang="en-US" sz="9600" b="0" i="0" dirty="0">
                <a:solidFill>
                  <a:srgbClr val="A8D5FF"/>
                </a:solidFill>
                <a:latin typeface="Swiss721 BT WGL4" panose="020B0504020202020204"/>
                <a:cs typeface="Arial" panose="020B0604020202020204" pitchFamily="34" charset="0"/>
              </a:rPr>
              <a:t>“</a:t>
            </a:r>
          </a:p>
        </p:txBody>
      </p:sp>
      <p:pic>
        <p:nvPicPr>
          <p:cNvPr id="2" name="Picture 1">
            <a:extLst>
              <a:ext uri="{FF2B5EF4-FFF2-40B4-BE49-F238E27FC236}">
                <a16:creationId xmlns:a16="http://schemas.microsoft.com/office/drawing/2014/main" id="{1CE850E9-5BEA-1EC1-8618-BF1AE68E5773}"/>
              </a:ext>
            </a:extLst>
          </p:cNvPr>
          <p:cNvPicPr>
            <a:picLocks noChangeAspect="1"/>
          </p:cNvPicPr>
          <p:nvPr/>
        </p:nvPicPr>
        <p:blipFill>
          <a:blip r:embed="rId2"/>
          <a:stretch>
            <a:fillRect/>
          </a:stretch>
        </p:blipFill>
        <p:spPr>
          <a:xfrm>
            <a:off x="295686" y="88713"/>
            <a:ext cx="658484" cy="457200"/>
          </a:xfrm>
          <a:prstGeom prst="rect">
            <a:avLst/>
          </a:prstGeom>
        </p:spPr>
      </p:pic>
      <p:sp>
        <p:nvSpPr>
          <p:cNvPr id="4" name="Text Placeholder 2">
            <a:extLst>
              <a:ext uri="{FF2B5EF4-FFF2-40B4-BE49-F238E27FC236}">
                <a16:creationId xmlns:a16="http://schemas.microsoft.com/office/drawing/2014/main" id="{223AF296-7EA4-2E87-99AF-EE441163AFCA}"/>
              </a:ext>
            </a:extLst>
          </p:cNvPr>
          <p:cNvSpPr>
            <a:spLocks noGrp="1"/>
          </p:cNvSpPr>
          <p:nvPr>
            <p:ph type="body" idx="10"/>
          </p:nvPr>
        </p:nvSpPr>
        <p:spPr>
          <a:xfrm>
            <a:off x="2348088" y="5886376"/>
            <a:ext cx="7863841" cy="731520"/>
          </a:xfrm>
        </p:spPr>
        <p:txBody>
          <a:bodyPr anchor="ctr">
            <a:normAutofit/>
          </a:bodyPr>
          <a:lstStyle>
            <a:lvl1pPr marL="0" indent="0">
              <a:spcBef>
                <a:spcPts val="0"/>
              </a:spcBef>
              <a:buNone/>
              <a:defRPr sz="18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2913521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Medium Quote">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2348089" y="1220910"/>
            <a:ext cx="7495822" cy="4416180"/>
          </a:xfrm>
        </p:spPr>
        <p:txBody>
          <a:bodyPr anchor="ctr"/>
          <a:lstStyle>
            <a:lvl1pPr marL="0" indent="0">
              <a:buNone/>
              <a:defRPr b="0" i="0">
                <a:solidFill>
                  <a:schemeClr val="bg1"/>
                </a:solidFill>
                <a:latin typeface="Swiss721 BT WGL4" panose="020B0504020202020204"/>
              </a:defRPr>
            </a:lvl1pPr>
            <a:lvl2pPr marL="457200" indent="0">
              <a:buNone/>
              <a:defRPr b="0" i="0">
                <a:solidFill>
                  <a:schemeClr val="bg1"/>
                </a:solidFill>
                <a:latin typeface="Swiss721 BT WGL4" panose="020B0504020202020204"/>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13" name="Rectangle 12">
            <a:extLst>
              <a:ext uri="{FF2B5EF4-FFF2-40B4-BE49-F238E27FC236}">
                <a16:creationId xmlns:a16="http://schemas.microsoft.com/office/drawing/2014/main" id="{FCC2C4FA-7403-A291-9C28-7543DA79B769}"/>
              </a:ext>
            </a:extLst>
          </p:cNvPr>
          <p:cNvSpPr/>
          <p:nvPr/>
        </p:nvSpPr>
        <p:spPr>
          <a:xfrm>
            <a:off x="0" y="0"/>
            <a:ext cx="182880" cy="685800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7" name="TextBox 6">
            <a:extLst>
              <a:ext uri="{FF2B5EF4-FFF2-40B4-BE49-F238E27FC236}">
                <a16:creationId xmlns:a16="http://schemas.microsoft.com/office/drawing/2014/main" id="{EE7E8F98-1575-8578-B1F3-8DD60371D8FF}"/>
              </a:ext>
            </a:extLst>
          </p:cNvPr>
          <p:cNvSpPr txBox="1"/>
          <p:nvPr/>
        </p:nvSpPr>
        <p:spPr>
          <a:xfrm>
            <a:off x="1451385" y="912309"/>
            <a:ext cx="647587" cy="1569660"/>
          </a:xfrm>
          <a:prstGeom prst="rect">
            <a:avLst/>
          </a:prstGeom>
          <a:noFill/>
        </p:spPr>
        <p:txBody>
          <a:bodyPr wrap="square" rtlCol="0">
            <a:spAutoFit/>
          </a:bodyPr>
          <a:lstStyle/>
          <a:p>
            <a:r>
              <a:rPr lang="en-US" sz="9600" b="0" i="0" dirty="0">
                <a:solidFill>
                  <a:srgbClr val="A8D5F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8460BAA1-F367-10F9-E631-6F0625BC50CB}"/>
              </a:ext>
            </a:extLst>
          </p:cNvPr>
          <p:cNvSpPr txBox="1"/>
          <p:nvPr/>
        </p:nvSpPr>
        <p:spPr>
          <a:xfrm rot="10800000">
            <a:off x="10093028" y="4443139"/>
            <a:ext cx="647587" cy="1569660"/>
          </a:xfrm>
          <a:prstGeom prst="rect">
            <a:avLst/>
          </a:prstGeom>
          <a:noFill/>
        </p:spPr>
        <p:txBody>
          <a:bodyPr wrap="square" rtlCol="0">
            <a:spAutoFit/>
          </a:bodyPr>
          <a:lstStyle/>
          <a:p>
            <a:r>
              <a:rPr lang="en-US" sz="9600" b="0" i="0" dirty="0">
                <a:solidFill>
                  <a:srgbClr val="A8D5FF"/>
                </a:solidFill>
                <a:latin typeface="Swiss721 BT WGL4" panose="020B0504020202020204"/>
                <a:cs typeface="Arial" panose="020B0604020202020204" pitchFamily="34" charset="0"/>
              </a:rPr>
              <a:t>“</a:t>
            </a:r>
          </a:p>
        </p:txBody>
      </p:sp>
      <p:sp>
        <p:nvSpPr>
          <p:cNvPr id="4" name="Text Placeholder 2">
            <a:extLst>
              <a:ext uri="{FF2B5EF4-FFF2-40B4-BE49-F238E27FC236}">
                <a16:creationId xmlns:a16="http://schemas.microsoft.com/office/drawing/2014/main" id="{13480E41-BC4A-CDA1-C960-2C77C366B1AB}"/>
              </a:ext>
            </a:extLst>
          </p:cNvPr>
          <p:cNvSpPr>
            <a:spLocks noGrp="1"/>
          </p:cNvSpPr>
          <p:nvPr>
            <p:ph type="body" idx="10"/>
          </p:nvPr>
        </p:nvSpPr>
        <p:spPr>
          <a:xfrm>
            <a:off x="2348089" y="5886376"/>
            <a:ext cx="7495822" cy="731520"/>
          </a:xfrm>
        </p:spPr>
        <p:txBody>
          <a:bodyPr anchor="ctr">
            <a:normAutofit/>
          </a:bodyPr>
          <a:lstStyle>
            <a:lvl1pPr marL="0" indent="0">
              <a:spcBef>
                <a:spcPts val="0"/>
              </a:spcBef>
              <a:buNone/>
              <a:defRPr sz="1400" b="0" i="0">
                <a:solidFill>
                  <a:schemeClr val="bg1"/>
                </a:solidFill>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5" name="Picture 4">
            <a:extLst>
              <a:ext uri="{FF2B5EF4-FFF2-40B4-BE49-F238E27FC236}">
                <a16:creationId xmlns:a16="http://schemas.microsoft.com/office/drawing/2014/main" id="{EBD8FC9B-D98E-CF79-5FB0-A40F1C8EAE88}"/>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9874856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lt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F6CCF3-C02C-8953-3F6A-4901642A7A58}"/>
              </a:ext>
            </a:extLst>
          </p:cNvPr>
          <p:cNvSpPr/>
          <p:nvPr/>
        </p:nvSpPr>
        <p:spPr>
          <a:xfrm>
            <a:off x="0" y="1072661"/>
            <a:ext cx="12192000" cy="471267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1456592" y="1637774"/>
            <a:ext cx="9278816" cy="3582450"/>
          </a:xfrm>
        </p:spPr>
        <p:txBody>
          <a:bodyPr anchor="ctr"/>
          <a:lstStyle>
            <a:lvl1pPr marL="0" indent="0">
              <a:buNone/>
              <a:defRPr b="0" i="0">
                <a:solidFill>
                  <a:schemeClr val="bg1"/>
                </a:solidFill>
                <a:latin typeface="Swiss721 BT WGL4" panose="020B0504020202020204"/>
              </a:defRPr>
            </a:lvl1pPr>
            <a:lvl2pPr marL="228600">
              <a:defRPr b="0" i="0">
                <a:solidFill>
                  <a:schemeClr val="bg1"/>
                </a:solidFill>
                <a:latin typeface="Swiss721 BT WGL4" panose="020B0504020202020204"/>
              </a:defRPr>
            </a:lvl2pPr>
            <a:lvl3pPr>
              <a:defRPr b="0" i="0">
                <a:solidFill>
                  <a:schemeClr val="bg1"/>
                </a:solidFill>
                <a:latin typeface="Swiss721 BT WGL4" panose="020B0504020202020204"/>
              </a:defRPr>
            </a:lvl3pPr>
            <a:lvl4pPr>
              <a:defRPr b="0" i="0">
                <a:solidFill>
                  <a:schemeClr val="bg1"/>
                </a:solidFill>
                <a:latin typeface="Swiss721 BT WGL4" panose="020B0504020202020204"/>
              </a:defRPr>
            </a:lvl4pPr>
            <a:lvl5pPr>
              <a:defRPr b="0" i="0">
                <a:solidFill>
                  <a:schemeClr val="bg1"/>
                </a:solidFill>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FCC2C4FA-7403-A291-9C28-7543DA79B769}"/>
              </a:ext>
            </a:extLst>
          </p:cNvPr>
          <p:cNvSpPr/>
          <p:nvPr/>
        </p:nvSpPr>
        <p:spPr>
          <a:xfrm>
            <a:off x="0" y="0"/>
            <a:ext cx="182880" cy="685800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1456592" y="5886376"/>
            <a:ext cx="9278816" cy="731520"/>
          </a:xfrm>
        </p:spPr>
        <p:txBody>
          <a:bodyPr anchor="ctr">
            <a:normAutofit/>
          </a:bodyPr>
          <a:lstStyle>
            <a:lvl1pPr marL="0" indent="0">
              <a:spcBef>
                <a:spcPts val="0"/>
              </a:spcBef>
              <a:buNone/>
              <a:defRPr sz="18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Box 6">
            <a:extLst>
              <a:ext uri="{FF2B5EF4-FFF2-40B4-BE49-F238E27FC236}">
                <a16:creationId xmlns:a16="http://schemas.microsoft.com/office/drawing/2014/main" id="{54B8834B-D571-69EF-427D-2B14F7C6D3F2}"/>
              </a:ext>
            </a:extLst>
          </p:cNvPr>
          <p:cNvSpPr txBox="1"/>
          <p:nvPr/>
        </p:nvSpPr>
        <p:spPr>
          <a:xfrm>
            <a:off x="704039" y="1442252"/>
            <a:ext cx="647587" cy="1569660"/>
          </a:xfrm>
          <a:prstGeom prst="rect">
            <a:avLst/>
          </a:prstGeom>
          <a:noFill/>
        </p:spPr>
        <p:txBody>
          <a:bodyPr wrap="square" rtlCol="0">
            <a:spAutoFit/>
          </a:bodyPr>
          <a:lstStyle/>
          <a:p>
            <a:r>
              <a:rPr lang="en-US" sz="9600" b="0" i="0" dirty="0">
                <a:solidFill>
                  <a:srgbClr val="A8D5FF"/>
                </a:solidFill>
                <a:latin typeface="Swiss721 BT WGL4" panose="020B0504020202020204"/>
                <a:cs typeface="Arial" panose="020B0604020202020204" pitchFamily="34" charset="0"/>
              </a:rPr>
              <a:t>“</a:t>
            </a:r>
          </a:p>
        </p:txBody>
      </p:sp>
      <p:sp>
        <p:nvSpPr>
          <p:cNvPr id="8" name="TextBox 7">
            <a:extLst>
              <a:ext uri="{FF2B5EF4-FFF2-40B4-BE49-F238E27FC236}">
                <a16:creationId xmlns:a16="http://schemas.microsoft.com/office/drawing/2014/main" id="{346D7342-D8D9-69D0-2A9D-A06EB322297B}"/>
              </a:ext>
            </a:extLst>
          </p:cNvPr>
          <p:cNvSpPr txBox="1"/>
          <p:nvPr/>
        </p:nvSpPr>
        <p:spPr>
          <a:xfrm rot="10800000">
            <a:off x="10901920" y="3764864"/>
            <a:ext cx="647587" cy="1569660"/>
          </a:xfrm>
          <a:prstGeom prst="rect">
            <a:avLst/>
          </a:prstGeom>
          <a:noFill/>
        </p:spPr>
        <p:txBody>
          <a:bodyPr wrap="square" rtlCol="0">
            <a:spAutoFit/>
          </a:bodyPr>
          <a:lstStyle/>
          <a:p>
            <a:r>
              <a:rPr lang="en-US" sz="9600" b="0" i="0" dirty="0">
                <a:solidFill>
                  <a:srgbClr val="A8D5FF"/>
                </a:solidFill>
                <a:latin typeface="Swiss721 BT WGL4" panose="020B0504020202020204"/>
                <a:cs typeface="Arial" panose="020B0604020202020204" pitchFamily="34" charset="0"/>
              </a:rPr>
              <a:t>“</a:t>
            </a:r>
          </a:p>
        </p:txBody>
      </p:sp>
    </p:spTree>
    <p:extLst>
      <p:ext uri="{BB962C8B-B14F-4D97-AF65-F5344CB8AC3E}">
        <p14:creationId xmlns:p14="http://schemas.microsoft.com/office/powerpoint/2010/main" val="495690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49" cy="2461046"/>
          </a:xfr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49"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Rectangle 4">
            <a:extLst>
              <a:ext uri="{FF2B5EF4-FFF2-40B4-BE49-F238E27FC236}">
                <a16:creationId xmlns:a16="http://schemas.microsoft.com/office/drawing/2014/main" id="{5F7E1025-B388-D38B-1D8F-05570153DA78}"/>
              </a:ext>
            </a:extLst>
          </p:cNvPr>
          <p:cNvSpPr/>
          <p:nvPr userDrawn="1"/>
        </p:nvSpPr>
        <p:spPr>
          <a:xfrm>
            <a:off x="0" y="6675120"/>
            <a:ext cx="12192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5834568F-0892-B421-DDF3-E2290AE0610E}"/>
              </a:ext>
            </a:extLst>
          </p:cNvPr>
          <p:cNvPicPr>
            <a:picLocks noChangeAspect="1"/>
          </p:cNvPicPr>
          <p:nvPr userDrawn="1"/>
        </p:nvPicPr>
        <p:blipFill>
          <a:blip r:embed="rId2"/>
          <a:stretch>
            <a:fillRect/>
          </a:stretch>
        </p:blipFill>
        <p:spPr>
          <a:xfrm>
            <a:off x="300317" y="100666"/>
            <a:ext cx="658484" cy="457200"/>
          </a:xfrm>
          <a:prstGeom prst="rect">
            <a:avLst/>
          </a:prstGeom>
        </p:spPr>
      </p:pic>
    </p:spTree>
    <p:extLst>
      <p:ext uri="{BB962C8B-B14F-4D97-AF65-F5344CB8AC3E}">
        <p14:creationId xmlns:p14="http://schemas.microsoft.com/office/powerpoint/2010/main" val="23083144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49"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49"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4" name="Picture 3">
            <a:extLst>
              <a:ext uri="{FF2B5EF4-FFF2-40B4-BE49-F238E27FC236}">
                <a16:creationId xmlns:a16="http://schemas.microsoft.com/office/drawing/2014/main" id="{E83A7489-64C6-A370-018B-D43BAAE75B05}"/>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42548686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4_Section Header">
    <p:bg>
      <p:bgPr>
        <a:solidFill>
          <a:srgbClr val="0025C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Rectangle 3">
            <a:extLst>
              <a:ext uri="{FF2B5EF4-FFF2-40B4-BE49-F238E27FC236}">
                <a16:creationId xmlns:a16="http://schemas.microsoft.com/office/drawing/2014/main" id="{ACAD3466-6CB8-330C-068A-90B44E1ED1E7}"/>
              </a:ext>
            </a:extLst>
          </p:cNvPr>
          <p:cNvSpPr/>
          <p:nvPr userDrawn="1"/>
        </p:nvSpPr>
        <p:spPr>
          <a:xfrm>
            <a:off x="0" y="6675120"/>
            <a:ext cx="12192000" cy="18288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5" name="Picture 4">
            <a:extLst>
              <a:ext uri="{FF2B5EF4-FFF2-40B4-BE49-F238E27FC236}">
                <a16:creationId xmlns:a16="http://schemas.microsoft.com/office/drawing/2014/main" id="{8D8825C6-E728-2B27-ED40-48F8B4CDC796}"/>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8556781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secHead" preserve="1">
  <p:cSld name="5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36119-42FF-B263-CB1D-C55CF406810A}"/>
              </a:ext>
            </a:extLst>
          </p:cNvPr>
          <p:cNvPicPr>
            <a:picLocks noChangeAspect="1"/>
          </p:cNvPicPr>
          <p:nvPr userDrawn="1"/>
        </p:nvPicPr>
        <p:blipFill>
          <a:blip r:embed="rId2"/>
          <a:stretch>
            <a:fillRect/>
          </a:stretch>
        </p:blipFill>
        <p:spPr>
          <a:xfrm>
            <a:off x="0" y="6349"/>
            <a:ext cx="12192000" cy="6845299"/>
          </a:xfrm>
          <a:prstGeom prst="rect">
            <a:avLst/>
          </a:prstGeom>
        </p:spPr>
      </p:pic>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10509250" cy="2461046"/>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1050925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Rectangle 3">
            <a:extLst>
              <a:ext uri="{FF2B5EF4-FFF2-40B4-BE49-F238E27FC236}">
                <a16:creationId xmlns:a16="http://schemas.microsoft.com/office/drawing/2014/main" id="{5BD216F3-DC3E-B7DD-A2F4-33E8A0F86118}"/>
              </a:ext>
            </a:extLst>
          </p:cNvPr>
          <p:cNvSpPr/>
          <p:nvPr userDrawn="1"/>
        </p:nvSpPr>
        <p:spPr>
          <a:xfrm>
            <a:off x="-3175" y="6665894"/>
            <a:ext cx="12192000" cy="18288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5" name="Picture 4">
            <a:extLst>
              <a:ext uri="{FF2B5EF4-FFF2-40B4-BE49-F238E27FC236}">
                <a16:creationId xmlns:a16="http://schemas.microsoft.com/office/drawing/2014/main" id="{9ADDC1F2-9C00-601A-E722-AB70A0A24C5D}"/>
              </a:ext>
            </a:extLst>
          </p:cNvPr>
          <p:cNvPicPr>
            <a:picLocks noChangeAspect="1"/>
          </p:cNvPicPr>
          <p:nvPr userDrawn="1"/>
        </p:nvPicPr>
        <p:blipFill>
          <a:blip r:embed="rId3"/>
          <a:stretch>
            <a:fillRect/>
          </a:stretch>
        </p:blipFill>
        <p:spPr>
          <a:xfrm>
            <a:off x="295686" y="88713"/>
            <a:ext cx="658484" cy="457200"/>
          </a:xfrm>
          <a:prstGeom prst="rect">
            <a:avLst/>
          </a:prstGeom>
        </p:spPr>
      </p:pic>
    </p:spTree>
    <p:extLst>
      <p:ext uri="{BB962C8B-B14F-4D97-AF65-F5344CB8AC3E}">
        <p14:creationId xmlns:p14="http://schemas.microsoft.com/office/powerpoint/2010/main" val="15910431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3_Section Header">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1A2A8D-5DAA-2D1F-4385-AC9FD3916BFB}"/>
              </a:ext>
            </a:extLst>
          </p:cNvPr>
          <p:cNvSpPr>
            <a:spLocks noGrp="1"/>
          </p:cNvSpPr>
          <p:nvPr>
            <p:ph type="pic" sz="quarter" idx="10"/>
          </p:nvPr>
        </p:nvSpPr>
        <p:spPr>
          <a:xfrm>
            <a:off x="6246891" y="0"/>
            <a:ext cx="5945109" cy="6675120"/>
          </a:xfrm>
          <a:solidFill>
            <a:schemeClr val="bg1">
              <a:lumMod val="95000"/>
            </a:schemeClr>
          </a:solidFill>
        </p:spPr>
        <p:txBody>
          <a:bodyPr anchor="ctr">
            <a:normAutofit/>
          </a:bodyPr>
          <a:lstStyle>
            <a:lvl1pPr marL="0" indent="0">
              <a:buNone/>
              <a:defRPr sz="1200" b="0" i="0">
                <a:latin typeface="Swiss721 BT WGL4" panose="020B0504020202020204"/>
              </a:defRPr>
            </a:lvl1pPr>
          </a:lstStyle>
          <a:p>
            <a:r>
              <a:rPr lang="en-US" dirty="0"/>
              <a:t>Click icon to add picture</a:t>
            </a:r>
          </a:p>
        </p:txBody>
      </p:sp>
      <p:sp>
        <p:nvSpPr>
          <p:cNvPr id="2" name="Title 1">
            <a:extLst>
              <a:ext uri="{FF2B5EF4-FFF2-40B4-BE49-F238E27FC236}">
                <a16:creationId xmlns:a16="http://schemas.microsoft.com/office/drawing/2014/main" id="{38A5FD62-7792-519D-5956-26F373011904}"/>
              </a:ext>
            </a:extLst>
          </p:cNvPr>
          <p:cNvSpPr>
            <a:spLocks noGrp="1"/>
          </p:cNvSpPr>
          <p:nvPr>
            <p:ph type="title"/>
          </p:nvPr>
        </p:nvSpPr>
        <p:spPr>
          <a:xfrm>
            <a:off x="838200" y="1709739"/>
            <a:ext cx="5029200" cy="2461046"/>
          </a:xfrm>
        </p:spPr>
        <p:txBody>
          <a:bodyPr anchor="b">
            <a:normAutofit/>
          </a:bodyPr>
          <a:lstStyle>
            <a:lvl1pPr>
              <a:defRPr sz="44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99325C-1433-5EF2-78AA-AA76D80F6F18}"/>
              </a:ext>
            </a:extLst>
          </p:cNvPr>
          <p:cNvSpPr>
            <a:spLocks noGrp="1"/>
          </p:cNvSpPr>
          <p:nvPr>
            <p:ph type="body" idx="1"/>
          </p:nvPr>
        </p:nvSpPr>
        <p:spPr>
          <a:xfrm>
            <a:off x="838200" y="4589464"/>
            <a:ext cx="5029200" cy="1214178"/>
          </a:xfrm>
        </p:spPr>
        <p:txBody>
          <a:bodyPr>
            <a:normAutofit/>
          </a:bodyPr>
          <a:lstStyle>
            <a:lvl1pPr marL="0" indent="0">
              <a:buNone/>
              <a:defRPr sz="2000" b="0" i="0">
                <a:solidFill>
                  <a:schemeClr val="bg1"/>
                </a:solidFill>
                <a:latin typeface="Swiss721 BT WGL4" panose="020B050402020202020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D18B01AC-0283-89B1-2334-09E063264536}"/>
              </a:ext>
            </a:extLst>
          </p:cNvPr>
          <p:cNvSpPr/>
          <p:nvPr/>
        </p:nvSpPr>
        <p:spPr>
          <a:xfrm>
            <a:off x="0" y="6675120"/>
            <a:ext cx="12192000" cy="18288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
        <p:nvSpPr>
          <p:cNvPr id="4" name="Rectangle 3">
            <a:extLst>
              <a:ext uri="{FF2B5EF4-FFF2-40B4-BE49-F238E27FC236}">
                <a16:creationId xmlns:a16="http://schemas.microsoft.com/office/drawing/2014/main" id="{0DCA6C38-C462-F4F5-1BB7-3E2CD7ADAD2D}"/>
              </a:ext>
            </a:extLst>
          </p:cNvPr>
          <p:cNvSpPr/>
          <p:nvPr userDrawn="1"/>
        </p:nvSpPr>
        <p:spPr>
          <a:xfrm>
            <a:off x="0" y="6675120"/>
            <a:ext cx="12192000" cy="18288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pic>
        <p:nvPicPr>
          <p:cNvPr id="6" name="Picture 5">
            <a:extLst>
              <a:ext uri="{FF2B5EF4-FFF2-40B4-BE49-F238E27FC236}">
                <a16:creationId xmlns:a16="http://schemas.microsoft.com/office/drawing/2014/main" id="{243C34C6-75AC-32BC-9F85-F720D7055EB3}"/>
              </a:ext>
            </a:extLst>
          </p:cNvPr>
          <p:cNvPicPr>
            <a:picLocks noChangeAspect="1"/>
          </p:cNvPicPr>
          <p:nvPr userDrawn="1"/>
        </p:nvPicPr>
        <p:blipFill>
          <a:blip r:embed="rId2"/>
          <a:stretch>
            <a:fillRect/>
          </a:stretch>
        </p:blipFill>
        <p:spPr>
          <a:xfrm>
            <a:off x="295686" y="88713"/>
            <a:ext cx="658484" cy="457200"/>
          </a:xfrm>
          <a:prstGeom prst="rect">
            <a:avLst/>
          </a:prstGeom>
        </p:spPr>
      </p:pic>
    </p:spTree>
    <p:extLst>
      <p:ext uri="{BB962C8B-B14F-4D97-AF65-F5344CB8AC3E}">
        <p14:creationId xmlns:p14="http://schemas.microsoft.com/office/powerpoint/2010/main" val="10717379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1042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ubheader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2227151"/>
            <a:ext cx="10515600" cy="3878691"/>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a:extLst>
              <a:ext uri="{FF2B5EF4-FFF2-40B4-BE49-F238E27FC236}">
                <a16:creationId xmlns:a16="http://schemas.microsoft.com/office/drawing/2014/main" id="{DF50CFC9-E775-6CD3-0C1E-1683A162C26F}"/>
              </a:ext>
            </a:extLst>
          </p:cNvPr>
          <p:cNvSpPr>
            <a:spLocks noGrp="1"/>
          </p:cNvSpPr>
          <p:nvPr>
            <p:ph type="body" idx="10"/>
          </p:nvPr>
        </p:nvSpPr>
        <p:spPr>
          <a:xfrm>
            <a:off x="839788" y="1616345"/>
            <a:ext cx="10514012" cy="456866"/>
          </a:xfrm>
        </p:spPr>
        <p:txBody>
          <a:bodyPr anchor="b"/>
          <a:lstStyle>
            <a:lvl1pPr marL="0" indent="0">
              <a:spcBef>
                <a:spcPts val="0"/>
              </a:spcBef>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015120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and 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B38CB-C4CA-09EE-E50B-52FC01D96AF2}"/>
              </a:ext>
            </a:extLst>
          </p:cNvPr>
          <p:cNvSpPr>
            <a:spLocks noGrp="1"/>
          </p:cNvSpPr>
          <p:nvPr>
            <p:ph idx="1"/>
          </p:nvPr>
        </p:nvSpPr>
        <p:spPr>
          <a:xfrm>
            <a:off x="838200" y="1754505"/>
            <a:ext cx="10515600" cy="785495"/>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2662238"/>
            <a:ext cx="5212080" cy="3505200"/>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2662238"/>
            <a:ext cx="5212080" cy="3505200"/>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32922352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8FCE-AEFA-EBA3-4314-F9C62DC8FDEF}"/>
              </a:ext>
            </a:extLst>
          </p:cNvPr>
          <p:cNvSpPr>
            <a:spLocks noGrp="1"/>
          </p:cNvSpPr>
          <p:nvPr>
            <p:ph type="title"/>
          </p:nvPr>
        </p:nvSpPr>
        <p:spPr/>
        <p:txBody>
          <a:bodyPr/>
          <a:lstStyle/>
          <a:p>
            <a:r>
              <a:rPr lang="en-US"/>
              <a:t>Click to edit Master title style</a:t>
            </a:r>
          </a:p>
        </p:txBody>
      </p:sp>
      <p:sp>
        <p:nvSpPr>
          <p:cNvPr id="5" name="Picture Placeholder 4">
            <a:extLst>
              <a:ext uri="{FF2B5EF4-FFF2-40B4-BE49-F238E27FC236}">
                <a16:creationId xmlns:a16="http://schemas.microsoft.com/office/drawing/2014/main" id="{BD92E8CE-406C-6CAD-FBE0-6CEDD82F9A9C}"/>
              </a:ext>
            </a:extLst>
          </p:cNvPr>
          <p:cNvSpPr>
            <a:spLocks noGrp="1"/>
          </p:cNvSpPr>
          <p:nvPr>
            <p:ph type="pic" sz="quarter" idx="10"/>
          </p:nvPr>
        </p:nvSpPr>
        <p:spPr>
          <a:xfrm>
            <a:off x="838200" y="1754505"/>
            <a:ext cx="5212080" cy="4412933"/>
          </a:xfrm>
        </p:spPr>
        <p:txBody>
          <a:bodyPr/>
          <a:lstStyle>
            <a:lvl1pPr>
              <a:defRPr b="0" i="0">
                <a:latin typeface="Swiss721 BT WGL4" panose="020B0504020202020204"/>
              </a:defRPr>
            </a:lvl1pPr>
          </a:lstStyle>
          <a:p>
            <a:r>
              <a:rPr lang="en-US" dirty="0"/>
              <a:t>Click icon to add picture</a:t>
            </a:r>
          </a:p>
        </p:txBody>
      </p:sp>
      <p:sp>
        <p:nvSpPr>
          <p:cNvPr id="6" name="Picture Placeholder 4">
            <a:extLst>
              <a:ext uri="{FF2B5EF4-FFF2-40B4-BE49-F238E27FC236}">
                <a16:creationId xmlns:a16="http://schemas.microsoft.com/office/drawing/2014/main" id="{E01E30BB-B713-6191-065E-F4028F49EFFC}"/>
              </a:ext>
            </a:extLst>
          </p:cNvPr>
          <p:cNvSpPr>
            <a:spLocks noGrp="1"/>
          </p:cNvSpPr>
          <p:nvPr>
            <p:ph type="pic" sz="quarter" idx="11"/>
          </p:nvPr>
        </p:nvSpPr>
        <p:spPr>
          <a:xfrm>
            <a:off x="6141722" y="1754505"/>
            <a:ext cx="5212080" cy="4412933"/>
          </a:xfrm>
        </p:spPr>
        <p:txBody>
          <a:bodyPr/>
          <a:lstStyle>
            <a:lvl1pPr>
              <a:defRPr b="0" i="0">
                <a:latin typeface="Swiss721 BT WGL4" panose="020B0504020202020204"/>
              </a:defRPr>
            </a:lvl1pPr>
          </a:lstStyle>
          <a:p>
            <a:r>
              <a:rPr lang="en-US" dirty="0"/>
              <a:t>Click icon to add picture</a:t>
            </a:r>
          </a:p>
        </p:txBody>
      </p:sp>
    </p:spTree>
    <p:extLst>
      <p:ext uri="{BB962C8B-B14F-4D97-AF65-F5344CB8AC3E}">
        <p14:creationId xmlns:p14="http://schemas.microsoft.com/office/powerpoint/2010/main" val="2254197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94AE-B13A-9A96-5AEA-2CB4CB761C9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23E1983-72F2-0BAC-2C56-C591CB41F049}"/>
              </a:ext>
            </a:extLst>
          </p:cNvPr>
          <p:cNvSpPr>
            <a:spLocks noGrp="1"/>
          </p:cNvSpPr>
          <p:nvPr>
            <p:ph sz="half" idx="1"/>
          </p:nvPr>
        </p:nvSpPr>
        <p:spPr>
          <a:xfrm>
            <a:off x="838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AE7328F-38FB-E55E-FBBC-E1B108AB7651}"/>
              </a:ext>
            </a:extLst>
          </p:cNvPr>
          <p:cNvSpPr>
            <a:spLocks noGrp="1"/>
          </p:cNvSpPr>
          <p:nvPr>
            <p:ph sz="half" idx="2"/>
          </p:nvPr>
        </p:nvSpPr>
        <p:spPr>
          <a:xfrm>
            <a:off x="6172200" y="1825625"/>
            <a:ext cx="5181600" cy="4351338"/>
          </a:xfrm>
        </p:spPr>
        <p:txBody>
          <a:bodyPr/>
          <a:lstStyle>
            <a:lvl1pPr>
              <a:defRPr b="0" i="0">
                <a:latin typeface="Swiss721 BT WGL4" panose="020B0504020202020204"/>
              </a:defRPr>
            </a:lvl1pPr>
            <a:lvl2pPr>
              <a:defRPr b="0" i="0">
                <a:latin typeface="Swiss721 BT WGL4" panose="020B0504020202020204"/>
              </a:defRPr>
            </a:lvl2pPr>
            <a:lvl3pPr>
              <a:defRPr b="0" i="0">
                <a:latin typeface="Swiss721 BT WGL4" panose="020B0504020202020204"/>
              </a:defRPr>
            </a:lvl3pPr>
            <a:lvl4pPr>
              <a:defRPr b="0" i="0">
                <a:latin typeface="Swiss721 BT WGL4" panose="020B0504020202020204"/>
              </a:defRPr>
            </a:lvl4pPr>
            <a:lvl5pPr>
              <a:defRPr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52060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D32F53-72B6-DEFC-5493-459F3BBAECE7}"/>
              </a:ext>
            </a:extLst>
          </p:cNvPr>
          <p:cNvSpPr>
            <a:spLocks noGrp="1"/>
          </p:cNvSpPr>
          <p:nvPr>
            <p:ph type="body" idx="1"/>
          </p:nvPr>
        </p:nvSpPr>
        <p:spPr>
          <a:xfrm>
            <a:off x="839788" y="1681163"/>
            <a:ext cx="5157787"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F2B85B3-6298-591F-1F1C-23691DE3D8D2}"/>
              </a:ext>
            </a:extLst>
          </p:cNvPr>
          <p:cNvSpPr>
            <a:spLocks noGrp="1"/>
          </p:cNvSpPr>
          <p:nvPr>
            <p:ph sz="half" idx="2"/>
          </p:nvPr>
        </p:nvSpPr>
        <p:spPr>
          <a:xfrm>
            <a:off x="839788" y="2444436"/>
            <a:ext cx="5157787"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06F0703-6DFC-DFF8-DBF5-5A98C7D7B0D8}"/>
              </a:ext>
            </a:extLst>
          </p:cNvPr>
          <p:cNvSpPr>
            <a:spLocks noGrp="1"/>
          </p:cNvSpPr>
          <p:nvPr>
            <p:ph type="body" sz="quarter" idx="3"/>
          </p:nvPr>
        </p:nvSpPr>
        <p:spPr>
          <a:xfrm>
            <a:off x="6172200" y="1681163"/>
            <a:ext cx="5183188" cy="640080"/>
          </a:xfrm>
        </p:spPr>
        <p:txBody>
          <a:bodyPr anchor="b"/>
          <a:lstStyle>
            <a:lvl1pPr marL="0" indent="0">
              <a:buNone/>
              <a:defRPr sz="2400" b="0" i="0">
                <a:latin typeface="Swiss721 BT WGL4" panose="020B05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4C5913A-3AFF-2336-D973-F558628360C7}"/>
              </a:ext>
            </a:extLst>
          </p:cNvPr>
          <p:cNvSpPr>
            <a:spLocks noGrp="1"/>
          </p:cNvSpPr>
          <p:nvPr>
            <p:ph sz="quarter" idx="4"/>
          </p:nvPr>
        </p:nvSpPr>
        <p:spPr>
          <a:xfrm>
            <a:off x="6172200" y="2444436"/>
            <a:ext cx="5183188" cy="3745227"/>
          </a:xfrm>
        </p:spPr>
        <p:txBody>
          <a:bodyPr>
            <a:normAutofit/>
          </a:bodyPr>
          <a:lstStyle>
            <a:lvl1pPr>
              <a:defRPr sz="1800" b="0" i="0">
                <a:latin typeface="Swiss721 BT WGL4" panose="020B0504020202020204"/>
              </a:defRPr>
            </a:lvl1pPr>
            <a:lvl2pPr>
              <a:defRPr sz="1800" b="0" i="0">
                <a:latin typeface="Swiss721 BT WGL4" panose="020B0504020202020204"/>
              </a:defRPr>
            </a:lvl2pPr>
            <a:lvl3pPr>
              <a:defRPr sz="1800" b="0" i="0">
                <a:latin typeface="Swiss721 BT WGL4" panose="020B0504020202020204"/>
              </a:defRPr>
            </a:lvl3pPr>
            <a:lvl4pPr>
              <a:defRPr sz="1800" b="0" i="0">
                <a:latin typeface="Swiss721 BT WGL4" panose="020B0504020202020204"/>
              </a:defRPr>
            </a:lvl4pPr>
            <a:lvl5pPr>
              <a:defRPr sz="1800" b="0" i="0">
                <a:latin typeface="Swiss721 BT WGL4" panose="020B050402020202020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F51854DC-6842-7B17-BAF6-7BD837844FB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94233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theme" Target="../theme/theme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image" Target="../media/image1.png"/><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theme" Target="../theme/theme3.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image" Target="../media/image1.png"/><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theme" Target="../theme/theme4.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image" Target="../media/image1.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9" Type="http://schemas.openxmlformats.org/officeDocument/2006/relationships/slideLayout" Target="../slideLayouts/slideLayout196.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42" Type="http://schemas.openxmlformats.org/officeDocument/2006/relationships/image" Target="../media/image1.png"/><Relationship Id="rId7" Type="http://schemas.openxmlformats.org/officeDocument/2006/relationships/slideLayout" Target="../slideLayouts/slideLayout16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41" Type="http://schemas.openxmlformats.org/officeDocument/2006/relationships/theme" Target="../theme/theme5.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40" Type="http://schemas.openxmlformats.org/officeDocument/2006/relationships/slideLayout" Target="../slideLayouts/slideLayout197.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8" Type="http://schemas.openxmlformats.org/officeDocument/2006/relationships/slideLayout" Target="../slideLayouts/slideLayout165.xml"/><Relationship Id="rId3" Type="http://schemas.openxmlformats.org/officeDocument/2006/relationships/slideLayout" Target="../slideLayouts/slideLayout160.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slideLayout" Target="../slideLayouts/slideLayout1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theme" Target="../theme/theme6.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image" Target="../media/image1.png"/><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8" Type="http://schemas.openxmlformats.org/officeDocument/2006/relationships/slideLayout" Target="../slideLayouts/slideLayout205.xml"/><Relationship Id="rId3"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FC3EAE-D7E9-439C-2D85-1B9706F30FB5}"/>
              </a:ext>
            </a:extLst>
          </p:cNvPr>
          <p:cNvSpPr>
            <a:spLocks noGrp="1"/>
          </p:cNvSpPr>
          <p:nvPr>
            <p:ph type="title"/>
          </p:nvPr>
        </p:nvSpPr>
        <p:spPr>
          <a:xfrm>
            <a:off x="838200" y="365125"/>
            <a:ext cx="10515600" cy="109728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DE3878-F1BE-E784-B54A-883C1E273070}"/>
              </a:ext>
            </a:extLst>
          </p:cNvPr>
          <p:cNvSpPr>
            <a:spLocks noGrp="1"/>
          </p:cNvSpPr>
          <p:nvPr>
            <p:ph type="body" idx="1"/>
          </p:nvPr>
        </p:nvSpPr>
        <p:spPr>
          <a:xfrm>
            <a:off x="838200" y="175450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732D07CD-33CF-53C0-409C-3EE84CE91BA9}"/>
              </a:ext>
            </a:extLst>
          </p:cNvPr>
          <p:cNvPicPr>
            <a:picLocks noChangeAspect="1"/>
          </p:cNvPicPr>
          <p:nvPr userDrawn="1"/>
        </p:nvPicPr>
        <p:blipFill>
          <a:blip r:embed="rId45"/>
          <a:stretch>
            <a:fillRect/>
          </a:stretch>
        </p:blipFill>
        <p:spPr>
          <a:xfrm>
            <a:off x="294344" y="96929"/>
            <a:ext cx="652670" cy="453163"/>
          </a:xfrm>
          <a:prstGeom prst="rect">
            <a:avLst/>
          </a:prstGeom>
        </p:spPr>
      </p:pic>
      <p:sp>
        <p:nvSpPr>
          <p:cNvPr id="6" name="Rectangle 5">
            <a:extLst>
              <a:ext uri="{FF2B5EF4-FFF2-40B4-BE49-F238E27FC236}">
                <a16:creationId xmlns:a16="http://schemas.microsoft.com/office/drawing/2014/main" id="{A291F0CB-3332-E1A9-E296-55B2F19061B5}"/>
              </a:ext>
            </a:extLst>
          </p:cNvPr>
          <p:cNvSpPr/>
          <p:nvPr userDrawn="1"/>
        </p:nvSpPr>
        <p:spPr>
          <a:xfrm rot="16200000">
            <a:off x="-3337560" y="3337560"/>
            <a:ext cx="6858000" cy="182880"/>
          </a:xfrm>
          <a:prstGeom prst="rect">
            <a:avLst/>
          </a:prstGeom>
          <a:solidFill>
            <a:srgbClr val="B1ED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148843588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667" r:id="rId39"/>
    <p:sldLayoutId id="2147483665" r:id="rId40"/>
    <p:sldLayoutId id="2147483689" r:id="rId41"/>
    <p:sldLayoutId id="2147483690" r:id="rId42"/>
    <p:sldLayoutId id="2147483668" r:id="rId43"/>
  </p:sldLayoutIdLst>
  <p:txStyles>
    <p:titleStyle>
      <a:lvl1pPr algn="l" defTabSz="914400" rtl="0" eaLnBrk="1" latinLnBrk="0" hangingPunct="1">
        <a:lnSpc>
          <a:spcPct val="90000"/>
        </a:lnSpc>
        <a:spcBef>
          <a:spcPct val="0"/>
        </a:spcBef>
        <a:buNone/>
        <a:defRPr sz="3600" b="0" kern="1200">
          <a:solidFill>
            <a:schemeClr val="tx1"/>
          </a:solidFill>
          <a:latin typeface="Wulkan Display Medium" pitchFamily="2" charset="77"/>
          <a:ea typeface="+mj-ea"/>
          <a:cs typeface="+mj-cs"/>
        </a:defRPr>
      </a:lvl1pPr>
    </p:titleStyle>
    <p:body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1pPr>
      <a:lvl2pPr marL="6858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2pPr>
      <a:lvl3pPr marL="1143000" indent="-228600" algn="l" defTabSz="914400" rtl="0" eaLnBrk="1" latinLnBrk="0" hangingPunct="1">
        <a:lnSpc>
          <a:spcPct val="90000"/>
        </a:lnSpc>
        <a:spcBef>
          <a:spcPts val="0"/>
        </a:spcBef>
        <a:spcAft>
          <a:spcPts val="1200"/>
        </a:spcAft>
        <a:buFont typeface="Wingdings" pitchFamily="2" charset="2"/>
        <a:buChar char="§"/>
        <a:defRPr sz="2000" b="0" i="0" kern="1200">
          <a:solidFill>
            <a:schemeClr val="tx1"/>
          </a:solidFill>
          <a:latin typeface="Swiss721 BT WGL4" panose="020B0504020202020204"/>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4pPr>
      <a:lvl5pPr marL="20574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FC3EAE-D7E9-439C-2D85-1B9706F30FB5}"/>
              </a:ext>
            </a:extLst>
          </p:cNvPr>
          <p:cNvSpPr>
            <a:spLocks noGrp="1"/>
          </p:cNvSpPr>
          <p:nvPr>
            <p:ph type="title"/>
          </p:nvPr>
        </p:nvSpPr>
        <p:spPr>
          <a:xfrm>
            <a:off x="838200" y="365125"/>
            <a:ext cx="10515600" cy="109728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DE3878-F1BE-E784-B54A-883C1E273070}"/>
              </a:ext>
            </a:extLst>
          </p:cNvPr>
          <p:cNvSpPr>
            <a:spLocks noGrp="1"/>
          </p:cNvSpPr>
          <p:nvPr>
            <p:ph type="body" idx="1"/>
          </p:nvPr>
        </p:nvSpPr>
        <p:spPr>
          <a:xfrm>
            <a:off x="838200" y="175450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732D07CD-33CF-53C0-409C-3EE84CE91BA9}"/>
              </a:ext>
            </a:extLst>
          </p:cNvPr>
          <p:cNvPicPr>
            <a:picLocks noChangeAspect="1"/>
          </p:cNvPicPr>
          <p:nvPr/>
        </p:nvPicPr>
        <p:blipFill>
          <a:blip r:embed="rId40"/>
          <a:stretch>
            <a:fillRect/>
          </a:stretch>
        </p:blipFill>
        <p:spPr>
          <a:xfrm>
            <a:off x="288365" y="73025"/>
            <a:ext cx="652670" cy="453163"/>
          </a:xfrm>
          <a:prstGeom prst="rect">
            <a:avLst/>
          </a:prstGeom>
        </p:spPr>
      </p:pic>
      <p:sp>
        <p:nvSpPr>
          <p:cNvPr id="5" name="Rectangle 4">
            <a:extLst>
              <a:ext uri="{FF2B5EF4-FFF2-40B4-BE49-F238E27FC236}">
                <a16:creationId xmlns:a16="http://schemas.microsoft.com/office/drawing/2014/main" id="{2301379B-CAF4-A374-1776-2B8D080C4CA6}"/>
              </a:ext>
            </a:extLst>
          </p:cNvPr>
          <p:cNvSpPr/>
          <p:nvPr/>
        </p:nvSpPr>
        <p:spPr>
          <a:xfrm>
            <a:off x="0" y="0"/>
            <a:ext cx="182880" cy="6858000"/>
          </a:xfrm>
          <a:prstGeom prst="rect">
            <a:avLst/>
          </a:prstGeom>
          <a:solidFill>
            <a:srgbClr val="B2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Swiss721 BT WGL4" panose="020B0504020202020204"/>
            </a:endParaRPr>
          </a:p>
        </p:txBody>
      </p:sp>
    </p:spTree>
    <p:extLst>
      <p:ext uri="{BB962C8B-B14F-4D97-AF65-F5344CB8AC3E}">
        <p14:creationId xmlns:p14="http://schemas.microsoft.com/office/powerpoint/2010/main" val="254226167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Lst>
  <p:txStyles>
    <p:titleStyle>
      <a:lvl1pPr algn="l" defTabSz="914400" rtl="0" eaLnBrk="1" latinLnBrk="0" hangingPunct="1">
        <a:lnSpc>
          <a:spcPct val="90000"/>
        </a:lnSpc>
        <a:spcBef>
          <a:spcPct val="0"/>
        </a:spcBef>
        <a:buNone/>
        <a:defRPr sz="3600" b="0" kern="1200">
          <a:solidFill>
            <a:schemeClr val="tx1"/>
          </a:solidFill>
          <a:latin typeface="Wulkan Display Medium" pitchFamily="2" charset="77"/>
          <a:ea typeface="+mj-ea"/>
          <a:cs typeface="+mj-cs"/>
        </a:defRPr>
      </a:lvl1pPr>
    </p:titleStyle>
    <p:body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1pPr>
      <a:lvl2pPr marL="6858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2pPr>
      <a:lvl3pPr marL="1143000" indent="-228600" algn="l" defTabSz="914400" rtl="0" eaLnBrk="1" latinLnBrk="0" hangingPunct="1">
        <a:lnSpc>
          <a:spcPct val="90000"/>
        </a:lnSpc>
        <a:spcBef>
          <a:spcPts val="0"/>
        </a:spcBef>
        <a:spcAft>
          <a:spcPts val="1200"/>
        </a:spcAft>
        <a:buFont typeface="Wingdings" pitchFamily="2" charset="2"/>
        <a:buChar char="§"/>
        <a:defRPr sz="2000" b="0" i="0" kern="1200">
          <a:solidFill>
            <a:schemeClr val="tx1"/>
          </a:solidFill>
          <a:latin typeface="Swiss721 BT WGL4" panose="020B0504020202020204"/>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4pPr>
      <a:lvl5pPr marL="20574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FC3EAE-D7E9-439C-2D85-1B9706F30FB5}"/>
              </a:ext>
            </a:extLst>
          </p:cNvPr>
          <p:cNvSpPr>
            <a:spLocks noGrp="1"/>
          </p:cNvSpPr>
          <p:nvPr>
            <p:ph type="title"/>
          </p:nvPr>
        </p:nvSpPr>
        <p:spPr>
          <a:xfrm>
            <a:off x="838200" y="365125"/>
            <a:ext cx="10515600" cy="10972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4DE3878-F1BE-E784-B54A-883C1E273070}"/>
              </a:ext>
            </a:extLst>
          </p:cNvPr>
          <p:cNvSpPr>
            <a:spLocks noGrp="1"/>
          </p:cNvSpPr>
          <p:nvPr>
            <p:ph type="body" idx="1"/>
          </p:nvPr>
        </p:nvSpPr>
        <p:spPr>
          <a:xfrm>
            <a:off x="838200" y="175450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732D07CD-33CF-53C0-409C-3EE84CE91BA9}"/>
              </a:ext>
            </a:extLst>
          </p:cNvPr>
          <p:cNvPicPr>
            <a:picLocks noChangeAspect="1"/>
          </p:cNvPicPr>
          <p:nvPr/>
        </p:nvPicPr>
        <p:blipFill>
          <a:blip r:embed="rId40"/>
          <a:stretch>
            <a:fillRect/>
          </a:stretch>
        </p:blipFill>
        <p:spPr>
          <a:xfrm>
            <a:off x="288365" y="73025"/>
            <a:ext cx="652670" cy="453163"/>
          </a:xfrm>
          <a:prstGeom prst="rect">
            <a:avLst/>
          </a:prstGeom>
        </p:spPr>
      </p:pic>
      <p:sp>
        <p:nvSpPr>
          <p:cNvPr id="5" name="Rectangle 4">
            <a:extLst>
              <a:ext uri="{FF2B5EF4-FFF2-40B4-BE49-F238E27FC236}">
                <a16:creationId xmlns:a16="http://schemas.microsoft.com/office/drawing/2014/main" id="{2301379B-CAF4-A374-1776-2B8D080C4CA6}"/>
              </a:ext>
            </a:extLst>
          </p:cNvPr>
          <p:cNvSpPr/>
          <p:nvPr/>
        </p:nvSpPr>
        <p:spPr>
          <a:xfrm>
            <a:off x="0" y="0"/>
            <a:ext cx="182880" cy="6858000"/>
          </a:xfrm>
          <a:prstGeom prst="rect">
            <a:avLst/>
          </a:prstGeom>
          <a:solidFill>
            <a:srgbClr val="A8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A8D5FF"/>
              </a:solidFill>
              <a:latin typeface="Swiss721 BT WGL4" panose="020B0504020202020204"/>
            </a:endParaRPr>
          </a:p>
        </p:txBody>
      </p:sp>
    </p:spTree>
    <p:extLst>
      <p:ext uri="{BB962C8B-B14F-4D97-AF65-F5344CB8AC3E}">
        <p14:creationId xmlns:p14="http://schemas.microsoft.com/office/powerpoint/2010/main" val="2358760194"/>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 id="2147483885" r:id="rId38"/>
  </p:sldLayoutIdLst>
  <p:txStyles>
    <p:titleStyle>
      <a:lvl1pPr algn="l" defTabSz="914400" rtl="0" eaLnBrk="1" latinLnBrk="0" hangingPunct="1">
        <a:lnSpc>
          <a:spcPct val="90000"/>
        </a:lnSpc>
        <a:spcBef>
          <a:spcPct val="0"/>
        </a:spcBef>
        <a:buNone/>
        <a:defRPr sz="3600" b="0" kern="1200">
          <a:solidFill>
            <a:schemeClr val="tx1"/>
          </a:solidFill>
          <a:latin typeface="Wulkan Display Medium" pitchFamily="2" charset="77"/>
          <a:ea typeface="+mj-ea"/>
          <a:cs typeface="+mj-cs"/>
        </a:defRPr>
      </a:lvl1pPr>
    </p:titleStyle>
    <p:body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1pPr>
      <a:lvl2pPr marL="6858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2pPr>
      <a:lvl3pPr marL="1143000" indent="-228600" algn="l" defTabSz="914400" rtl="0" eaLnBrk="1" latinLnBrk="0" hangingPunct="1">
        <a:lnSpc>
          <a:spcPct val="90000"/>
        </a:lnSpc>
        <a:spcBef>
          <a:spcPts val="0"/>
        </a:spcBef>
        <a:spcAft>
          <a:spcPts val="1200"/>
        </a:spcAft>
        <a:buFont typeface="Wingdings" pitchFamily="2" charset="2"/>
        <a:buChar char="§"/>
        <a:defRPr sz="2000" b="0" i="0" kern="1200">
          <a:solidFill>
            <a:schemeClr val="tx1"/>
          </a:solidFill>
          <a:latin typeface="Swiss721 BT WGL4" panose="020B0504020202020204"/>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4pPr>
      <a:lvl5pPr marL="20574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FC3EAE-D7E9-439C-2D85-1B9706F30FB5}"/>
              </a:ext>
            </a:extLst>
          </p:cNvPr>
          <p:cNvSpPr>
            <a:spLocks noGrp="1"/>
          </p:cNvSpPr>
          <p:nvPr>
            <p:ph type="title"/>
          </p:nvPr>
        </p:nvSpPr>
        <p:spPr>
          <a:xfrm>
            <a:off x="838200" y="365125"/>
            <a:ext cx="10515600" cy="10972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4DE3878-F1BE-E784-B54A-883C1E273070}"/>
              </a:ext>
            </a:extLst>
          </p:cNvPr>
          <p:cNvSpPr>
            <a:spLocks noGrp="1"/>
          </p:cNvSpPr>
          <p:nvPr>
            <p:ph type="body" idx="1"/>
          </p:nvPr>
        </p:nvSpPr>
        <p:spPr>
          <a:xfrm>
            <a:off x="838200" y="175450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732D07CD-33CF-53C0-409C-3EE84CE91BA9}"/>
              </a:ext>
            </a:extLst>
          </p:cNvPr>
          <p:cNvPicPr>
            <a:picLocks noChangeAspect="1"/>
          </p:cNvPicPr>
          <p:nvPr/>
        </p:nvPicPr>
        <p:blipFill>
          <a:blip r:embed="rId40"/>
          <a:stretch>
            <a:fillRect/>
          </a:stretch>
        </p:blipFill>
        <p:spPr>
          <a:xfrm>
            <a:off x="288365" y="73025"/>
            <a:ext cx="652670" cy="453163"/>
          </a:xfrm>
          <a:prstGeom prst="rect">
            <a:avLst/>
          </a:prstGeom>
        </p:spPr>
      </p:pic>
      <p:sp>
        <p:nvSpPr>
          <p:cNvPr id="5" name="Rectangle 4">
            <a:extLst>
              <a:ext uri="{FF2B5EF4-FFF2-40B4-BE49-F238E27FC236}">
                <a16:creationId xmlns:a16="http://schemas.microsoft.com/office/drawing/2014/main" id="{2301379B-CAF4-A374-1776-2B8D080C4CA6}"/>
              </a:ext>
            </a:extLst>
          </p:cNvPr>
          <p:cNvSpPr/>
          <p:nvPr/>
        </p:nvSpPr>
        <p:spPr>
          <a:xfrm>
            <a:off x="0" y="0"/>
            <a:ext cx="182880" cy="6858000"/>
          </a:xfrm>
          <a:prstGeom prst="rect">
            <a:avLst/>
          </a:prstGeom>
          <a:solidFill>
            <a:srgbClr val="D3DB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A8D5FF"/>
              </a:solidFill>
              <a:latin typeface="Swiss721 BT WGL4" panose="020B0504020202020204"/>
            </a:endParaRPr>
          </a:p>
        </p:txBody>
      </p:sp>
    </p:spTree>
    <p:extLst>
      <p:ext uri="{BB962C8B-B14F-4D97-AF65-F5344CB8AC3E}">
        <p14:creationId xmlns:p14="http://schemas.microsoft.com/office/powerpoint/2010/main" val="1590062135"/>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 id="2147483917" r:id="rId31"/>
    <p:sldLayoutId id="2147483918" r:id="rId32"/>
    <p:sldLayoutId id="2147483919" r:id="rId33"/>
    <p:sldLayoutId id="2147483920" r:id="rId34"/>
    <p:sldLayoutId id="2147483921" r:id="rId35"/>
    <p:sldLayoutId id="2147483922" r:id="rId36"/>
    <p:sldLayoutId id="2147483923" r:id="rId37"/>
    <p:sldLayoutId id="2147483924" r:id="rId38"/>
  </p:sldLayoutIdLst>
  <p:txStyles>
    <p:titleStyle>
      <a:lvl1pPr algn="l" defTabSz="914400" rtl="0" eaLnBrk="1" latinLnBrk="0" hangingPunct="1">
        <a:lnSpc>
          <a:spcPct val="90000"/>
        </a:lnSpc>
        <a:spcBef>
          <a:spcPct val="0"/>
        </a:spcBef>
        <a:buNone/>
        <a:defRPr sz="3600" b="0" kern="1200">
          <a:solidFill>
            <a:schemeClr val="tx1"/>
          </a:solidFill>
          <a:latin typeface="Wulkan Display Medium" pitchFamily="2" charset="77"/>
          <a:ea typeface="+mj-ea"/>
          <a:cs typeface="+mj-cs"/>
        </a:defRPr>
      </a:lvl1pPr>
    </p:titleStyle>
    <p:body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1pPr>
      <a:lvl2pPr marL="6858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2pPr>
      <a:lvl3pPr marL="1143000" indent="-228600" algn="l" defTabSz="914400" rtl="0" eaLnBrk="1" latinLnBrk="0" hangingPunct="1">
        <a:lnSpc>
          <a:spcPct val="90000"/>
        </a:lnSpc>
        <a:spcBef>
          <a:spcPts val="0"/>
        </a:spcBef>
        <a:spcAft>
          <a:spcPts val="1200"/>
        </a:spcAft>
        <a:buFont typeface="Wingdings" pitchFamily="2" charset="2"/>
        <a:buChar char="§"/>
        <a:defRPr sz="2000" b="0" i="0" kern="1200">
          <a:solidFill>
            <a:schemeClr val="tx1"/>
          </a:solidFill>
          <a:latin typeface="Swiss721 BT WGL4" panose="020B0504020202020204"/>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4pPr>
      <a:lvl5pPr marL="20574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FC3EAE-D7E9-439C-2D85-1B9706F30FB5}"/>
              </a:ext>
            </a:extLst>
          </p:cNvPr>
          <p:cNvSpPr>
            <a:spLocks noGrp="1"/>
          </p:cNvSpPr>
          <p:nvPr>
            <p:ph type="title"/>
          </p:nvPr>
        </p:nvSpPr>
        <p:spPr>
          <a:xfrm>
            <a:off x="838200" y="365125"/>
            <a:ext cx="10515600" cy="10972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4DE3878-F1BE-E784-B54A-883C1E273070}"/>
              </a:ext>
            </a:extLst>
          </p:cNvPr>
          <p:cNvSpPr>
            <a:spLocks noGrp="1"/>
          </p:cNvSpPr>
          <p:nvPr>
            <p:ph type="body" idx="1"/>
          </p:nvPr>
        </p:nvSpPr>
        <p:spPr>
          <a:xfrm>
            <a:off x="838200" y="175450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732D07CD-33CF-53C0-409C-3EE84CE91BA9}"/>
              </a:ext>
            </a:extLst>
          </p:cNvPr>
          <p:cNvPicPr>
            <a:picLocks noChangeAspect="1"/>
          </p:cNvPicPr>
          <p:nvPr/>
        </p:nvPicPr>
        <p:blipFill>
          <a:blip r:embed="rId42"/>
          <a:stretch>
            <a:fillRect/>
          </a:stretch>
        </p:blipFill>
        <p:spPr>
          <a:xfrm>
            <a:off x="288365" y="73025"/>
            <a:ext cx="652670" cy="453163"/>
          </a:xfrm>
          <a:prstGeom prst="rect">
            <a:avLst/>
          </a:prstGeom>
        </p:spPr>
      </p:pic>
      <p:sp>
        <p:nvSpPr>
          <p:cNvPr id="5" name="Rectangle 4">
            <a:extLst>
              <a:ext uri="{FF2B5EF4-FFF2-40B4-BE49-F238E27FC236}">
                <a16:creationId xmlns:a16="http://schemas.microsoft.com/office/drawing/2014/main" id="{2301379B-CAF4-A374-1776-2B8D080C4CA6}"/>
              </a:ext>
            </a:extLst>
          </p:cNvPr>
          <p:cNvSpPr/>
          <p:nvPr/>
        </p:nvSpPr>
        <p:spPr>
          <a:xfrm>
            <a:off x="0" y="0"/>
            <a:ext cx="182880" cy="6858000"/>
          </a:xfrm>
          <a:prstGeom prst="rect">
            <a:avLst/>
          </a:prstGeom>
          <a:solidFill>
            <a:srgbClr val="FFB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A8D5FF"/>
              </a:solidFill>
              <a:latin typeface="Swiss721 BT WGL4" panose="020B0504020202020204"/>
            </a:endParaRPr>
          </a:p>
        </p:txBody>
      </p:sp>
    </p:spTree>
    <p:extLst>
      <p:ext uri="{BB962C8B-B14F-4D97-AF65-F5344CB8AC3E}">
        <p14:creationId xmlns:p14="http://schemas.microsoft.com/office/powerpoint/2010/main" val="236033250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4003"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57" r:id="rId33"/>
    <p:sldLayoutId id="2147483958" r:id="rId34"/>
    <p:sldLayoutId id="2147483959" r:id="rId35"/>
    <p:sldLayoutId id="2147483960" r:id="rId36"/>
    <p:sldLayoutId id="2147483961" r:id="rId37"/>
    <p:sldLayoutId id="2147483962" r:id="rId38"/>
    <p:sldLayoutId id="2147484004" r:id="rId39"/>
    <p:sldLayoutId id="2147483963" r:id="rId40"/>
  </p:sldLayoutIdLst>
  <p:txStyles>
    <p:titleStyle>
      <a:lvl1pPr algn="l" defTabSz="914400" rtl="0" eaLnBrk="1" latinLnBrk="0" hangingPunct="1">
        <a:lnSpc>
          <a:spcPct val="90000"/>
        </a:lnSpc>
        <a:spcBef>
          <a:spcPct val="0"/>
        </a:spcBef>
        <a:buNone/>
        <a:defRPr sz="3600" b="0" kern="1200">
          <a:solidFill>
            <a:schemeClr val="tx1"/>
          </a:solidFill>
          <a:latin typeface="Wulkan Display Medium" pitchFamily="2" charset="77"/>
          <a:ea typeface="+mj-ea"/>
          <a:cs typeface="+mj-cs"/>
        </a:defRPr>
      </a:lvl1pPr>
    </p:titleStyle>
    <p:body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1pPr>
      <a:lvl2pPr marL="6858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2pPr>
      <a:lvl3pPr marL="1143000" indent="-228600" algn="l" defTabSz="914400" rtl="0" eaLnBrk="1" latinLnBrk="0" hangingPunct="1">
        <a:lnSpc>
          <a:spcPct val="90000"/>
        </a:lnSpc>
        <a:spcBef>
          <a:spcPts val="0"/>
        </a:spcBef>
        <a:spcAft>
          <a:spcPts val="1200"/>
        </a:spcAft>
        <a:buFont typeface="Wingdings" pitchFamily="2" charset="2"/>
        <a:buChar char="§"/>
        <a:defRPr sz="2000" b="0" i="0" kern="1200">
          <a:solidFill>
            <a:schemeClr val="tx1"/>
          </a:solidFill>
          <a:latin typeface="Swiss721 BT WGL4" panose="020B0504020202020204"/>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4pPr>
      <a:lvl5pPr marL="20574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FC3EAE-D7E9-439C-2D85-1B9706F30FB5}"/>
              </a:ext>
            </a:extLst>
          </p:cNvPr>
          <p:cNvSpPr>
            <a:spLocks noGrp="1"/>
          </p:cNvSpPr>
          <p:nvPr>
            <p:ph type="title"/>
          </p:nvPr>
        </p:nvSpPr>
        <p:spPr>
          <a:xfrm>
            <a:off x="838200" y="365125"/>
            <a:ext cx="10515600" cy="10972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4DE3878-F1BE-E784-B54A-883C1E273070}"/>
              </a:ext>
            </a:extLst>
          </p:cNvPr>
          <p:cNvSpPr>
            <a:spLocks noGrp="1"/>
          </p:cNvSpPr>
          <p:nvPr>
            <p:ph type="body" idx="1"/>
          </p:nvPr>
        </p:nvSpPr>
        <p:spPr>
          <a:xfrm>
            <a:off x="838200" y="175450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732D07CD-33CF-53C0-409C-3EE84CE91BA9}"/>
              </a:ext>
            </a:extLst>
          </p:cNvPr>
          <p:cNvPicPr>
            <a:picLocks noChangeAspect="1"/>
          </p:cNvPicPr>
          <p:nvPr/>
        </p:nvPicPr>
        <p:blipFill>
          <a:blip r:embed="rId40"/>
          <a:stretch>
            <a:fillRect/>
          </a:stretch>
        </p:blipFill>
        <p:spPr>
          <a:xfrm>
            <a:off x="288365" y="73025"/>
            <a:ext cx="652670" cy="453163"/>
          </a:xfrm>
          <a:prstGeom prst="rect">
            <a:avLst/>
          </a:prstGeom>
        </p:spPr>
      </p:pic>
      <p:sp>
        <p:nvSpPr>
          <p:cNvPr id="5" name="Rectangle 4">
            <a:extLst>
              <a:ext uri="{FF2B5EF4-FFF2-40B4-BE49-F238E27FC236}">
                <a16:creationId xmlns:a16="http://schemas.microsoft.com/office/drawing/2014/main" id="{2301379B-CAF4-A374-1776-2B8D080C4CA6}"/>
              </a:ext>
            </a:extLst>
          </p:cNvPr>
          <p:cNvSpPr/>
          <p:nvPr/>
        </p:nvSpPr>
        <p:spPr>
          <a:xfrm>
            <a:off x="0" y="0"/>
            <a:ext cx="182880" cy="6858000"/>
          </a:xfrm>
          <a:prstGeom prst="rect">
            <a:avLst/>
          </a:prstGeom>
          <a:solidFill>
            <a:srgbClr val="FFE5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A8D5FF"/>
              </a:solidFill>
              <a:latin typeface="Swiss721 BT WGL4" panose="020B0504020202020204"/>
            </a:endParaRPr>
          </a:p>
        </p:txBody>
      </p:sp>
    </p:spTree>
    <p:extLst>
      <p:ext uri="{BB962C8B-B14F-4D97-AF65-F5344CB8AC3E}">
        <p14:creationId xmlns:p14="http://schemas.microsoft.com/office/powerpoint/2010/main" val="180243256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Lst>
  <p:txStyles>
    <p:titleStyle>
      <a:lvl1pPr algn="l" defTabSz="914400" rtl="0" eaLnBrk="1" latinLnBrk="0" hangingPunct="1">
        <a:lnSpc>
          <a:spcPct val="90000"/>
        </a:lnSpc>
        <a:spcBef>
          <a:spcPct val="0"/>
        </a:spcBef>
        <a:buNone/>
        <a:defRPr sz="3600" b="0" kern="1200">
          <a:solidFill>
            <a:schemeClr val="tx1"/>
          </a:solidFill>
          <a:latin typeface="Wulkan Display Medium" pitchFamily="2" charset="77"/>
          <a:ea typeface="+mj-ea"/>
          <a:cs typeface="+mj-cs"/>
        </a:defRPr>
      </a:lvl1pPr>
    </p:titleStyle>
    <p:body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1pPr>
      <a:lvl2pPr marL="6858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2pPr>
      <a:lvl3pPr marL="1143000" indent="-228600" algn="l" defTabSz="914400" rtl="0" eaLnBrk="1" latinLnBrk="0" hangingPunct="1">
        <a:lnSpc>
          <a:spcPct val="90000"/>
        </a:lnSpc>
        <a:spcBef>
          <a:spcPts val="0"/>
        </a:spcBef>
        <a:spcAft>
          <a:spcPts val="1200"/>
        </a:spcAft>
        <a:buFont typeface="Wingdings" pitchFamily="2" charset="2"/>
        <a:buChar char="§"/>
        <a:defRPr sz="2000" b="0" i="0" kern="1200">
          <a:solidFill>
            <a:schemeClr val="tx1"/>
          </a:solidFill>
          <a:latin typeface="Swiss721 BT WGL4" panose="020B0504020202020204"/>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4pPr>
      <a:lvl5pPr marL="20574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6.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6.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0.xml"/><Relationship Id="rId1" Type="http://schemas.openxmlformats.org/officeDocument/2006/relationships/tags" Target="../tags/tag10.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0.xml"/><Relationship Id="rId1" Type="http://schemas.openxmlformats.org/officeDocument/2006/relationships/tags" Target="../tags/tag11.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0.xml"/><Relationship Id="rId1" Type="http://schemas.openxmlformats.org/officeDocument/2006/relationships/tags" Target="../tags/tag1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6.xml"/><Relationship Id="rId1" Type="http://schemas.openxmlformats.org/officeDocument/2006/relationships/tags" Target="../tags/tag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6.xml"/><Relationship Id="rId1" Type="http://schemas.openxmlformats.org/officeDocument/2006/relationships/tags" Target="../tags/tag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6.xml"/><Relationship Id="rId1" Type="http://schemas.openxmlformats.org/officeDocument/2006/relationships/tags" Target="../tags/tag4.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6.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186.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6.png"/><Relationship Id="rId2" Type="http://schemas.openxmlformats.org/officeDocument/2006/relationships/slideLayout" Target="../slideLayouts/slideLayout186.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503DB1-DBC7-B451-62A1-1FADB2990E44}"/>
              </a:ext>
            </a:extLst>
          </p:cNvPr>
          <p:cNvSpPr/>
          <p:nvPr/>
        </p:nvSpPr>
        <p:spPr>
          <a:xfrm>
            <a:off x="876300" y="1921485"/>
            <a:ext cx="9734550" cy="3139465"/>
          </a:xfrm>
          <a:prstGeom prst="rect">
            <a:avLst/>
          </a:prstGeom>
          <a:solidFill>
            <a:srgbClr val="4F4B4B">
              <a:alpha val="61961"/>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9091C44-FA39-1DF8-FD90-A086B87753E2}"/>
              </a:ext>
            </a:extLst>
          </p:cNvPr>
          <p:cNvSpPr>
            <a:spLocks noGrp="1"/>
          </p:cNvSpPr>
          <p:nvPr>
            <p:ph type="ctrTitle"/>
          </p:nvPr>
        </p:nvSpPr>
        <p:spPr>
          <a:xfrm>
            <a:off x="1036709" y="1991335"/>
            <a:ext cx="9936091" cy="2387600"/>
          </a:xfrm>
        </p:spPr>
        <p:txBody>
          <a:bodyPr>
            <a:normAutofit fontScale="90000"/>
          </a:bodyPr>
          <a:lstStyle/>
          <a:p>
            <a:r>
              <a:rPr lang="en-US" sz="6000" dirty="0"/>
              <a:t>Modeling Ultracompact Black Hole White Dwarf Binaries in Dense Stellar Clusters</a:t>
            </a:r>
            <a:endParaRPr lang="en-US" dirty="0"/>
          </a:p>
        </p:txBody>
      </p:sp>
      <p:sp>
        <p:nvSpPr>
          <p:cNvPr id="5" name="Subtitle 2">
            <a:extLst>
              <a:ext uri="{FF2B5EF4-FFF2-40B4-BE49-F238E27FC236}">
                <a16:creationId xmlns:a16="http://schemas.microsoft.com/office/drawing/2014/main" id="{F09118E4-F2CC-18BF-5DBE-2D87C85D4559}"/>
              </a:ext>
            </a:extLst>
          </p:cNvPr>
          <p:cNvSpPr>
            <a:spLocks noGrp="1"/>
          </p:cNvSpPr>
          <p:nvPr>
            <p:ph type="subTitle" idx="1"/>
          </p:nvPr>
        </p:nvSpPr>
        <p:spPr>
          <a:xfrm>
            <a:off x="1036709" y="4471010"/>
            <a:ext cx="9936091" cy="1655762"/>
          </a:xfrm>
        </p:spPr>
        <p:txBody>
          <a:bodyPr>
            <a:normAutofit fontScale="92500" lnSpcReduction="10000"/>
          </a:bodyPr>
          <a:lstStyle/>
          <a:p>
            <a:r>
              <a:rPr lang="en-US" sz="2400" dirty="0">
                <a:latin typeface="Swis721 WGL4 BT" panose="020B0704020202020204" pitchFamily="34" charset="0"/>
              </a:rPr>
              <a:t>Yi Wei (William) Yang</a:t>
            </a:r>
          </a:p>
          <a:p>
            <a:endParaRPr lang="en-US" sz="2400" dirty="0">
              <a:latin typeface="Swis721 WGL4 BT" panose="020B0704020202020204" pitchFamily="34" charset="0"/>
            </a:endParaRPr>
          </a:p>
          <a:p>
            <a:r>
              <a:rPr lang="en-US" sz="2400" dirty="0">
                <a:latin typeface="Swis721 WGL4 BT" panose="020B0704020202020204" pitchFamily="34" charset="0"/>
              </a:rPr>
              <a:t>Mentor: Kyle Kremer</a:t>
            </a:r>
          </a:p>
          <a:p>
            <a:r>
              <a:rPr lang="en-US" sz="2400" dirty="0">
                <a:latin typeface="Swis721 WGL4 BT" panose="020B0704020202020204" pitchFamily="34" charset="0"/>
              </a:rPr>
              <a:t>24</a:t>
            </a:r>
            <a:r>
              <a:rPr lang="en-US" sz="2400" baseline="30000" dirty="0">
                <a:latin typeface="Swis721 WGL4 BT" panose="020B0704020202020204" pitchFamily="34" charset="0"/>
              </a:rPr>
              <a:t>th</a:t>
            </a:r>
            <a:r>
              <a:rPr lang="en-US" sz="2400" dirty="0">
                <a:latin typeface="Swis721 WGL4 BT" panose="020B0704020202020204" pitchFamily="34" charset="0"/>
              </a:rPr>
              <a:t> July 2024</a:t>
            </a:r>
          </a:p>
        </p:txBody>
      </p:sp>
      <p:sp>
        <p:nvSpPr>
          <p:cNvPr id="8" name="TextBox 7">
            <a:extLst>
              <a:ext uri="{FF2B5EF4-FFF2-40B4-BE49-F238E27FC236}">
                <a16:creationId xmlns:a16="http://schemas.microsoft.com/office/drawing/2014/main" id="{2F3A5803-1011-495B-EACF-9E6802C12C60}"/>
              </a:ext>
            </a:extLst>
          </p:cNvPr>
          <p:cNvSpPr txBox="1"/>
          <p:nvPr/>
        </p:nvSpPr>
        <p:spPr>
          <a:xfrm>
            <a:off x="9476474" y="6519414"/>
            <a:ext cx="2789766" cy="261610"/>
          </a:xfrm>
          <a:prstGeom prst="rect">
            <a:avLst/>
          </a:prstGeom>
          <a:noFill/>
        </p:spPr>
        <p:txBody>
          <a:bodyPr wrap="square" rtlCol="0">
            <a:spAutoFit/>
          </a:bodyPr>
          <a:lstStyle/>
          <a:p>
            <a:r>
              <a:rPr lang="es-ES" sz="1100" dirty="0" err="1">
                <a:solidFill>
                  <a:schemeClr val="bg1"/>
                </a:solidFill>
              </a:rPr>
              <a:t>Credit</a:t>
            </a:r>
            <a:r>
              <a:rPr lang="es-ES" sz="1100" dirty="0">
                <a:solidFill>
                  <a:schemeClr val="bg1"/>
                </a:solidFill>
              </a:rPr>
              <a:t>: ESA/Hubble &amp; NASA, F. Ferraro</a:t>
            </a:r>
            <a:endParaRPr lang="en-AU" sz="1100" dirty="0">
              <a:solidFill>
                <a:schemeClr val="bg1"/>
              </a:solidFill>
            </a:endParaRPr>
          </a:p>
        </p:txBody>
      </p:sp>
      <p:sp>
        <p:nvSpPr>
          <p:cNvPr id="10" name="Rectangle 9">
            <a:extLst>
              <a:ext uri="{FF2B5EF4-FFF2-40B4-BE49-F238E27FC236}">
                <a16:creationId xmlns:a16="http://schemas.microsoft.com/office/drawing/2014/main" id="{A515D218-4602-A200-FD41-19EACB64AD53}"/>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78762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6C9FA1DA-DD11-A1C3-3684-F4EE94AEB26D}"/>
              </a:ext>
            </a:extLst>
          </p:cNvPr>
          <p:cNvSpPr>
            <a:spLocks noGrp="1"/>
          </p:cNvSpPr>
          <p:nvPr>
            <p:ph idx="11"/>
          </p:nvPr>
        </p:nvSpPr>
        <p:spPr/>
        <p:txBody>
          <a:bodyPr/>
          <a:lstStyle/>
          <a:p>
            <a:endParaRPr lang="en-AU" dirty="0"/>
          </a:p>
        </p:txBody>
      </p:sp>
      <p:pic>
        <p:nvPicPr>
          <p:cNvPr id="21" name="Content Placeholder 20" descr="A graph showing a number of particles&#10;&#10;Description automatically generated with medium confidence">
            <a:extLst>
              <a:ext uri="{FF2B5EF4-FFF2-40B4-BE49-F238E27FC236}">
                <a16:creationId xmlns:a16="http://schemas.microsoft.com/office/drawing/2014/main" id="{DFB09EC8-3513-33D2-79A6-7ED18F91B125}"/>
              </a:ext>
            </a:extLst>
          </p:cNvPr>
          <p:cNvPicPr>
            <a:picLocks noGrp="1" noChangeAspect="1"/>
          </p:cNvPicPr>
          <p:nvPr>
            <p:ph idx="10"/>
          </p:nvPr>
        </p:nvPicPr>
        <p:blipFill>
          <a:blip r:embed="rId4"/>
          <a:stretch>
            <a:fillRect/>
          </a:stretch>
        </p:blipFill>
        <p:spPr>
          <a:xfrm>
            <a:off x="838200" y="2956243"/>
            <a:ext cx="5121275" cy="3072765"/>
          </a:xfrm>
        </p:spPr>
      </p:pic>
      <p:pic>
        <p:nvPicPr>
          <p:cNvPr id="17" name="Picture 16" descr="A graph of a graph showing a number of different colored lines&#10;&#10;Description automatically generated with medium confidence">
            <a:extLst>
              <a:ext uri="{FF2B5EF4-FFF2-40B4-BE49-F238E27FC236}">
                <a16:creationId xmlns:a16="http://schemas.microsoft.com/office/drawing/2014/main" id="{4CDAFBA8-01A3-AFD1-15C1-9B74186636B3}"/>
              </a:ext>
            </a:extLst>
          </p:cNvPr>
          <p:cNvPicPr>
            <a:picLocks noChangeAspect="1"/>
          </p:cNvPicPr>
          <p:nvPr/>
        </p:nvPicPr>
        <p:blipFill>
          <a:blip r:embed="rId5"/>
          <a:stretch>
            <a:fillRect/>
          </a:stretch>
        </p:blipFill>
        <p:spPr>
          <a:xfrm>
            <a:off x="421055" y="2590791"/>
            <a:ext cx="5777702" cy="3466620"/>
          </a:xfrm>
          <a:prstGeom prst="rect">
            <a:avLst/>
          </a:prstGeom>
        </p:spPr>
      </p:pic>
      <p:sp>
        <p:nvSpPr>
          <p:cNvPr id="2" name="Title 1">
            <a:extLst>
              <a:ext uri="{FF2B5EF4-FFF2-40B4-BE49-F238E27FC236}">
                <a16:creationId xmlns:a16="http://schemas.microsoft.com/office/drawing/2014/main" id="{4A3ABF31-44E1-10B5-7982-A132435CA313}"/>
              </a:ext>
            </a:extLst>
          </p:cNvPr>
          <p:cNvSpPr>
            <a:spLocks noGrp="1"/>
          </p:cNvSpPr>
          <p:nvPr>
            <p:ph type="title"/>
          </p:nvPr>
        </p:nvSpPr>
        <p:spPr/>
        <p:txBody>
          <a:bodyPr/>
          <a:lstStyle/>
          <a:p>
            <a:r>
              <a:rPr lang="en-US" dirty="0"/>
              <a:t>Giant Black Hole Collisions</a:t>
            </a:r>
          </a:p>
        </p:txBody>
      </p:sp>
      <p:sp>
        <p:nvSpPr>
          <p:cNvPr id="3" name="Content Placeholder 2">
            <a:extLst>
              <a:ext uri="{FF2B5EF4-FFF2-40B4-BE49-F238E27FC236}">
                <a16:creationId xmlns:a16="http://schemas.microsoft.com/office/drawing/2014/main" id="{6D50A195-A606-B788-BD8A-8844DE7CD44B}"/>
              </a:ext>
            </a:extLst>
          </p:cNvPr>
          <p:cNvSpPr>
            <a:spLocks noGrp="1"/>
          </p:cNvSpPr>
          <p:nvPr>
            <p:ph idx="1"/>
          </p:nvPr>
        </p:nvSpPr>
        <p:spPr>
          <a:xfrm>
            <a:off x="873760" y="1754505"/>
            <a:ext cx="10515600" cy="964311"/>
          </a:xfrm>
        </p:spPr>
        <p:txBody>
          <a:bodyPr>
            <a:normAutofit/>
          </a:bodyPr>
          <a:lstStyle/>
          <a:p>
            <a:pPr marL="0" indent="0">
              <a:buNone/>
            </a:pPr>
            <a:r>
              <a:rPr lang="en-US" sz="2400" dirty="0">
                <a:latin typeface="Swis721 WGL4 BT" panose="020B0704020202020204" pitchFamily="34" charset="0"/>
              </a:rPr>
              <a:t>Dynamical Interactions without merger products </a:t>
            </a:r>
          </a:p>
        </p:txBody>
      </p:sp>
      <p:sp>
        <p:nvSpPr>
          <p:cNvPr id="7" name="Rectangle 6">
            <a:extLst>
              <a:ext uri="{FF2B5EF4-FFF2-40B4-BE49-F238E27FC236}">
                <a16:creationId xmlns:a16="http://schemas.microsoft.com/office/drawing/2014/main" id="{52AA9A13-DF52-1AA0-ED86-315E8286A6FD}"/>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F91A3741-A091-B061-93BD-E8991F5D3FA4}"/>
              </a:ext>
            </a:extLst>
          </p:cNvPr>
          <p:cNvPicPr>
            <a:picLocks noChangeAspect="1"/>
          </p:cNvPicPr>
          <p:nvPr/>
        </p:nvPicPr>
        <p:blipFill>
          <a:blip r:embed="rId6"/>
          <a:srcRect/>
          <a:stretch/>
        </p:blipFill>
        <p:spPr>
          <a:xfrm>
            <a:off x="6004779" y="2597140"/>
            <a:ext cx="5777698" cy="3466619"/>
          </a:xfrm>
          <a:prstGeom prst="rect">
            <a:avLst/>
          </a:prstGeom>
        </p:spPr>
      </p:pic>
      <p:sp>
        <p:nvSpPr>
          <p:cNvPr id="4" name="TextBox 3">
            <a:extLst>
              <a:ext uri="{FF2B5EF4-FFF2-40B4-BE49-F238E27FC236}">
                <a16:creationId xmlns:a16="http://schemas.microsoft.com/office/drawing/2014/main" id="{102CC7ED-CEA2-9887-D1CB-08B45E2EEE01}"/>
              </a:ext>
            </a:extLst>
          </p:cNvPr>
          <p:cNvSpPr txBox="1"/>
          <p:nvPr/>
        </p:nvSpPr>
        <p:spPr>
          <a:xfrm>
            <a:off x="836612" y="6141720"/>
            <a:ext cx="5259388" cy="523220"/>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Figure 8. </a:t>
            </a:r>
            <a:r>
              <a:rPr lang="en-US" sz="1400" dirty="0">
                <a:latin typeface="Calibri" panose="020F0502020204030204" pitchFamily="34" charset="0"/>
                <a:ea typeface="Calibri" panose="020F0502020204030204" pitchFamily="34" charset="0"/>
                <a:cs typeface="Calibri" panose="020F0502020204030204" pitchFamily="34" charset="0"/>
              </a:rPr>
              <a:t>Giant mass vs time of dynamical collision with a black hole filtered to remove giants which are merger products. </a:t>
            </a:r>
            <a:endParaRPr lang="en-AU" sz="1400" dirty="0"/>
          </a:p>
        </p:txBody>
      </p:sp>
      <p:sp>
        <p:nvSpPr>
          <p:cNvPr id="5" name="TextBox 4">
            <a:extLst>
              <a:ext uri="{FF2B5EF4-FFF2-40B4-BE49-F238E27FC236}">
                <a16:creationId xmlns:a16="http://schemas.microsoft.com/office/drawing/2014/main" id="{FC1547D6-D8DC-203D-3268-B34111C09124}"/>
              </a:ext>
            </a:extLst>
          </p:cNvPr>
          <p:cNvSpPr txBox="1"/>
          <p:nvPr/>
        </p:nvSpPr>
        <p:spPr>
          <a:xfrm>
            <a:off x="6198755" y="6141720"/>
            <a:ext cx="5259388" cy="523220"/>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Figure 9. </a:t>
            </a:r>
            <a:r>
              <a:rPr lang="en-US" sz="1400" dirty="0">
                <a:latin typeface="Calibri" panose="020F0502020204030204" pitchFamily="34" charset="0"/>
                <a:ea typeface="Calibri" panose="020F0502020204030204" pitchFamily="34" charset="0"/>
                <a:cs typeface="Calibri" panose="020F0502020204030204" pitchFamily="34" charset="0"/>
              </a:rPr>
              <a:t>Giant mass vs black hole mass filtered to remove giants which are merger products. </a:t>
            </a:r>
            <a:endParaRPr lang="en-AU" sz="1400" dirty="0"/>
          </a:p>
        </p:txBody>
      </p:sp>
    </p:spTree>
    <p:extLst>
      <p:ext uri="{BB962C8B-B14F-4D97-AF65-F5344CB8AC3E}">
        <p14:creationId xmlns:p14="http://schemas.microsoft.com/office/powerpoint/2010/main" val="2912655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EFEB6-77C1-2EB6-2A56-E70F0DEF13E5}"/>
              </a:ext>
            </a:extLst>
          </p:cNvPr>
          <p:cNvSpPr>
            <a:spLocks noGrp="1"/>
          </p:cNvSpPr>
          <p:nvPr>
            <p:ph type="title"/>
          </p:nvPr>
        </p:nvSpPr>
        <p:spPr/>
        <p:txBody>
          <a:bodyPr/>
          <a:lstStyle/>
          <a:p>
            <a:r>
              <a:rPr lang="en-US" dirty="0"/>
              <a:t>Presence in the Milky Way</a:t>
            </a:r>
            <a:endParaRPr lang="en-AU" dirty="0"/>
          </a:p>
        </p:txBody>
      </p:sp>
      <p:sp>
        <p:nvSpPr>
          <p:cNvPr id="3" name="Content Placeholder 2">
            <a:extLst>
              <a:ext uri="{FF2B5EF4-FFF2-40B4-BE49-F238E27FC236}">
                <a16:creationId xmlns:a16="http://schemas.microsoft.com/office/drawing/2014/main" id="{F7AFF004-57F4-1AD4-A954-45F06695D053}"/>
              </a:ext>
            </a:extLst>
          </p:cNvPr>
          <p:cNvSpPr>
            <a:spLocks noGrp="1"/>
          </p:cNvSpPr>
          <p:nvPr>
            <p:ph idx="1"/>
          </p:nvPr>
        </p:nvSpPr>
        <p:spPr>
          <a:xfrm>
            <a:off x="838200" y="1754505"/>
            <a:ext cx="5161282" cy="4351338"/>
          </a:xfrm>
        </p:spPr>
        <p:txBody>
          <a:bodyPr>
            <a:normAutofit lnSpcReduction="10000"/>
          </a:bodyPr>
          <a:lstStyle/>
          <a:p>
            <a:r>
              <a:rPr lang="en-US" dirty="0">
                <a:latin typeface="Swis721 WGL4 BT" panose="020B0704020202020204" pitchFamily="34" charset="0"/>
              </a:rPr>
              <a:t>387 total late time systems (&gt;9 </a:t>
            </a:r>
            <a:r>
              <a:rPr lang="en-US" dirty="0" err="1">
                <a:latin typeface="Swis721 WGL4 BT" panose="020B0704020202020204" pitchFamily="34" charset="0"/>
              </a:rPr>
              <a:t>Gyr</a:t>
            </a:r>
            <a:r>
              <a:rPr lang="en-US" dirty="0">
                <a:latin typeface="Swis721 WGL4 BT" panose="020B0704020202020204" pitchFamily="34" charset="0"/>
              </a:rPr>
              <a:t>) over 145 models.</a:t>
            </a:r>
          </a:p>
          <a:p>
            <a:endParaRPr lang="en-US" dirty="0">
              <a:latin typeface="Swis721 WGL4 BT" panose="020B0704020202020204" pitchFamily="34" charset="0"/>
            </a:endParaRPr>
          </a:p>
          <a:p>
            <a:r>
              <a:rPr lang="en-US" dirty="0">
                <a:latin typeface="Swis721 WGL4 BT" panose="020B0704020202020204" pitchFamily="34" charset="0"/>
              </a:rPr>
              <a:t>Estimate around 0.53 </a:t>
            </a:r>
            <a:r>
              <a:rPr lang="en-US" dirty="0" err="1">
                <a:latin typeface="Swis721 WGL4 BT" panose="020B0704020202020204" pitchFamily="34" charset="0"/>
              </a:rPr>
              <a:t>Gyr</a:t>
            </a:r>
            <a:r>
              <a:rPr lang="en-US" baseline="30000" dirty="0">
                <a:latin typeface="Swis721 WGL4 BT" panose="020B0704020202020204" pitchFamily="34" charset="0"/>
              </a:rPr>
              <a:t> -1</a:t>
            </a:r>
            <a:r>
              <a:rPr lang="en-US" dirty="0">
                <a:latin typeface="Swis721 WGL4 BT" panose="020B0704020202020204" pitchFamily="34" charset="0"/>
              </a:rPr>
              <a:t>. </a:t>
            </a:r>
          </a:p>
          <a:p>
            <a:pPr marL="0" indent="0">
              <a:buNone/>
            </a:pPr>
            <a:endParaRPr lang="en-US" dirty="0">
              <a:latin typeface="Swis721 WGL4 BT" panose="020B0704020202020204" pitchFamily="34" charset="0"/>
            </a:endParaRPr>
          </a:p>
          <a:p>
            <a:r>
              <a:rPr lang="en-US" dirty="0">
                <a:latin typeface="Swis721 WGL4 BT" panose="020B0704020202020204" pitchFamily="34" charset="0"/>
              </a:rPr>
              <a:t>MW ~150 GCs; WD depletes in 0.1 </a:t>
            </a:r>
            <a:r>
              <a:rPr lang="en-US" dirty="0" err="1">
                <a:latin typeface="Swis721 WGL4 BT" panose="020B0704020202020204" pitchFamily="34" charset="0"/>
              </a:rPr>
              <a:t>Gyr</a:t>
            </a:r>
            <a:r>
              <a:rPr lang="en-US" dirty="0">
                <a:latin typeface="Swis721 WGL4 BT" panose="020B0704020202020204" pitchFamily="34" charset="0"/>
              </a:rPr>
              <a:t>.</a:t>
            </a:r>
          </a:p>
          <a:p>
            <a:endParaRPr lang="en-US" dirty="0">
              <a:latin typeface="Swis721 WGL4 BT" panose="020B0704020202020204" pitchFamily="34" charset="0"/>
            </a:endParaRPr>
          </a:p>
          <a:p>
            <a:r>
              <a:rPr lang="en-US" dirty="0">
                <a:latin typeface="Swis721 WGL4 BT" panose="020B0704020202020204" pitchFamily="34" charset="0"/>
              </a:rPr>
              <a:t>Produces ~7 total MW GCs. </a:t>
            </a:r>
          </a:p>
          <a:p>
            <a:endParaRPr lang="en-US" dirty="0">
              <a:latin typeface="Swis721 WGL4 BT" panose="020B0704020202020204" pitchFamily="34" charset="0"/>
            </a:endParaRPr>
          </a:p>
          <a:p>
            <a:r>
              <a:rPr lang="en-US" dirty="0">
                <a:latin typeface="Swis721 WGL4 BT" panose="020B0704020202020204" pitchFamily="34" charset="0"/>
              </a:rPr>
              <a:t>Reasonable and agrees with analytic estimates and observation. </a:t>
            </a:r>
          </a:p>
          <a:p>
            <a:endParaRPr lang="en-US" dirty="0">
              <a:latin typeface="Swis721 WGL4 BT" panose="020B0704020202020204" pitchFamily="34" charset="0"/>
            </a:endParaRPr>
          </a:p>
        </p:txBody>
      </p:sp>
      <p:pic>
        <p:nvPicPr>
          <p:cNvPr id="8194" name="Picture 2" descr="Cluster Creation in a Cosmological Context | astrobites">
            <a:extLst>
              <a:ext uri="{FF2B5EF4-FFF2-40B4-BE49-F238E27FC236}">
                <a16:creationId xmlns:a16="http://schemas.microsoft.com/office/drawing/2014/main" id="{7EDEF784-5133-DF8D-AFE9-10919C4C7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519" y="1950616"/>
            <a:ext cx="5728805" cy="395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15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FD5D7E-2C89-F896-9BC6-7BBE7B3CAF4F}"/>
              </a:ext>
            </a:extLst>
          </p:cNvPr>
          <p:cNvSpPr>
            <a:spLocks noGrp="1"/>
          </p:cNvSpPr>
          <p:nvPr>
            <p:ph type="body" idx="1"/>
          </p:nvPr>
        </p:nvSpPr>
        <p:spPr>
          <a:xfrm>
            <a:off x="875348" y="1681163"/>
            <a:ext cx="5157787" cy="640080"/>
          </a:xfrm>
        </p:spPr>
        <p:txBody>
          <a:bodyPr anchor="t">
            <a:normAutofit/>
          </a:bodyPr>
          <a:lstStyle/>
          <a:p>
            <a:pPr marR="0" lvl="0" algn="l" defTabSz="914400" rtl="0" eaLnBrk="1" fontAlgn="auto" latinLnBrk="0" hangingPunct="1">
              <a:lnSpc>
                <a:spcPct val="90000"/>
              </a:lnSpc>
              <a:spcBef>
                <a:spcPts val="0"/>
              </a:spcBef>
              <a:spcAft>
                <a:spcPts val="1200"/>
              </a:spcAft>
              <a:buClrTx/>
              <a:buSzTx/>
              <a:tabLst/>
              <a:defRPr/>
            </a:pPr>
            <a:r>
              <a:rPr kumimoji="0" lang="en-US" b="0" i="0" u="none" strike="noStrike" kern="1200" cap="none" spc="0" normalizeH="0" baseline="0" noProof="0" dirty="0">
                <a:ln>
                  <a:noFill/>
                </a:ln>
                <a:solidFill>
                  <a:srgbClr val="000000"/>
                </a:solidFill>
                <a:effectLst/>
                <a:uLnTx/>
                <a:uFillTx/>
                <a:latin typeface="Swis721 WGL4 BT" panose="020B0704020202020204" pitchFamily="34" charset="0"/>
                <a:ea typeface="+mn-ea"/>
                <a:cs typeface="+mn-cs"/>
              </a:rPr>
              <a:t>Dynamical Interactions</a:t>
            </a:r>
          </a:p>
        </p:txBody>
      </p:sp>
      <p:sp>
        <p:nvSpPr>
          <p:cNvPr id="4" name="Text Placeholder 3">
            <a:extLst>
              <a:ext uri="{FF2B5EF4-FFF2-40B4-BE49-F238E27FC236}">
                <a16:creationId xmlns:a16="http://schemas.microsoft.com/office/drawing/2014/main" id="{C7C060A1-D323-E556-2381-44859778C4F0}"/>
              </a:ext>
            </a:extLst>
          </p:cNvPr>
          <p:cNvSpPr>
            <a:spLocks noGrp="1"/>
          </p:cNvSpPr>
          <p:nvPr>
            <p:ph type="body" sz="quarter" idx="3"/>
          </p:nvPr>
        </p:nvSpPr>
        <p:spPr>
          <a:xfrm>
            <a:off x="6207760" y="1681163"/>
            <a:ext cx="5183188" cy="640080"/>
          </a:xfrm>
        </p:spPr>
        <p:txBody>
          <a:bodyPr anchor="t">
            <a:normAutofit/>
          </a:bodyPr>
          <a:lstStyle/>
          <a:p>
            <a:pPr marR="0" lvl="0" algn="l" defTabSz="914400" rtl="0" eaLnBrk="1" fontAlgn="auto" latinLnBrk="0" hangingPunct="1">
              <a:lnSpc>
                <a:spcPct val="90000"/>
              </a:lnSpc>
              <a:spcBef>
                <a:spcPts val="0"/>
              </a:spcBef>
              <a:spcAft>
                <a:spcPts val="1200"/>
              </a:spcAft>
              <a:buClrTx/>
              <a:buSzTx/>
              <a:tabLst/>
              <a:defRPr/>
            </a:pPr>
            <a:r>
              <a:rPr kumimoji="0" lang="en-US" b="0" i="0" u="none" strike="noStrike" kern="1200" cap="none" spc="0" normalizeH="0" baseline="0" noProof="0" dirty="0">
                <a:ln>
                  <a:noFill/>
                </a:ln>
                <a:solidFill>
                  <a:srgbClr val="000000"/>
                </a:solidFill>
                <a:effectLst/>
                <a:uLnTx/>
                <a:uFillTx/>
                <a:latin typeface="Swis721 WGL4 BT" panose="020B0704020202020204" pitchFamily="34" charset="0"/>
                <a:ea typeface="+mn-ea"/>
                <a:cs typeface="+mn-cs"/>
              </a:rPr>
              <a:t>Roche Lobe Overflow</a:t>
            </a:r>
            <a:endParaRPr kumimoji="0" lang="en-AU" b="0" i="0" u="none" strike="noStrike" kern="1200" cap="none" spc="0" normalizeH="0" baseline="0" noProof="0" dirty="0">
              <a:ln>
                <a:noFill/>
              </a:ln>
              <a:solidFill>
                <a:srgbClr val="000000"/>
              </a:solidFill>
              <a:effectLst/>
              <a:uLnTx/>
              <a:uFillTx/>
              <a:latin typeface="Swis721 WGL4 BT" panose="020B0704020202020204" pitchFamily="34" charset="0"/>
              <a:ea typeface="+mn-ea"/>
              <a:cs typeface="+mn-cs"/>
            </a:endParaRPr>
          </a:p>
        </p:txBody>
      </p:sp>
      <p:sp>
        <p:nvSpPr>
          <p:cNvPr id="5" name="Content Placeholder 4">
            <a:extLst>
              <a:ext uri="{FF2B5EF4-FFF2-40B4-BE49-F238E27FC236}">
                <a16:creationId xmlns:a16="http://schemas.microsoft.com/office/drawing/2014/main" id="{060D129D-12E2-E5A6-5700-6DA205B07BEB}"/>
              </a:ext>
            </a:extLst>
          </p:cNvPr>
          <p:cNvSpPr>
            <a:spLocks noGrp="1"/>
          </p:cNvSpPr>
          <p:nvPr>
            <p:ph sz="quarter" idx="4"/>
          </p:nvPr>
        </p:nvSpPr>
        <p:spPr/>
        <p:txBody>
          <a:bodyPr/>
          <a:lstStyle/>
          <a:p>
            <a:r>
              <a:rPr lang="en-US" sz="1800" dirty="0"/>
              <a:t>5 systems</a:t>
            </a:r>
            <a:endParaRPr lang="en-AU" dirty="0"/>
          </a:p>
        </p:txBody>
      </p:sp>
      <p:sp>
        <p:nvSpPr>
          <p:cNvPr id="6" name="Title 5">
            <a:extLst>
              <a:ext uri="{FF2B5EF4-FFF2-40B4-BE49-F238E27FC236}">
                <a16:creationId xmlns:a16="http://schemas.microsoft.com/office/drawing/2014/main" id="{4AF40976-2D9F-C741-7AE1-21749CEE2069}"/>
              </a:ext>
            </a:extLst>
          </p:cNvPr>
          <p:cNvSpPr>
            <a:spLocks noGrp="1"/>
          </p:cNvSpPr>
          <p:nvPr>
            <p:ph type="title"/>
          </p:nvPr>
        </p:nvSpPr>
        <p:spPr/>
        <p:txBody>
          <a:bodyPr/>
          <a:lstStyle/>
          <a:p>
            <a:r>
              <a:rPr lang="en-US" dirty="0"/>
              <a:t>White Dwarf Black Hole Collisions</a:t>
            </a:r>
            <a:endParaRPr lang="en-AU" dirty="0"/>
          </a:p>
        </p:txBody>
      </p:sp>
      <p:pic>
        <p:nvPicPr>
          <p:cNvPr id="7" name="Content Placeholder 6">
            <a:extLst>
              <a:ext uri="{FF2B5EF4-FFF2-40B4-BE49-F238E27FC236}">
                <a16:creationId xmlns:a16="http://schemas.microsoft.com/office/drawing/2014/main" id="{C653963D-9400-7418-8EF2-67338FD43F29}"/>
              </a:ext>
            </a:extLst>
          </p:cNvPr>
          <p:cNvPicPr>
            <a:picLocks noGrp="1" noChangeAspect="1"/>
          </p:cNvPicPr>
          <p:nvPr>
            <p:ph sz="half" idx="2"/>
          </p:nvPr>
        </p:nvPicPr>
        <p:blipFill>
          <a:blip r:embed="rId2"/>
          <a:srcRect/>
          <a:stretch/>
        </p:blipFill>
        <p:spPr>
          <a:xfrm>
            <a:off x="845946" y="2655902"/>
            <a:ext cx="5145470" cy="3322608"/>
          </a:xfrm>
          <a:prstGeom prst="rect">
            <a:avLst/>
          </a:prstGeom>
        </p:spPr>
      </p:pic>
      <p:sp>
        <p:nvSpPr>
          <p:cNvPr id="9" name="TextBox 8">
            <a:extLst>
              <a:ext uri="{FF2B5EF4-FFF2-40B4-BE49-F238E27FC236}">
                <a16:creationId xmlns:a16="http://schemas.microsoft.com/office/drawing/2014/main" id="{316EFEE9-F737-1F51-91DA-DA3516AB1D3C}"/>
              </a:ext>
            </a:extLst>
          </p:cNvPr>
          <p:cNvSpPr txBox="1"/>
          <p:nvPr/>
        </p:nvSpPr>
        <p:spPr>
          <a:xfrm>
            <a:off x="836612" y="6141720"/>
            <a:ext cx="5259388" cy="523220"/>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Figure 5. </a:t>
            </a:r>
            <a:r>
              <a:rPr lang="en-US" sz="1400" dirty="0">
                <a:latin typeface="Calibri" panose="020F0502020204030204" pitchFamily="34" charset="0"/>
                <a:ea typeface="Calibri" panose="020F0502020204030204" pitchFamily="34" charset="0"/>
                <a:cs typeface="Calibri" panose="020F0502020204030204" pitchFamily="34" charset="0"/>
              </a:rPr>
              <a:t>White dwarf mass against black hole mass with a </a:t>
            </a:r>
            <a:r>
              <a:rPr lang="en-US" sz="1400" dirty="0" err="1">
                <a:latin typeface="Calibri" panose="020F0502020204030204" pitchFamily="34" charset="0"/>
                <a:ea typeface="Calibri" panose="020F0502020204030204" pitchFamily="34" charset="0"/>
                <a:cs typeface="Calibri" panose="020F0502020204030204" pitchFamily="34" charset="0"/>
              </a:rPr>
              <a:t>colour</a:t>
            </a:r>
            <a:r>
              <a:rPr lang="en-US" sz="1400" dirty="0">
                <a:latin typeface="Calibri" panose="020F0502020204030204" pitchFamily="34" charset="0"/>
                <a:ea typeface="Calibri" panose="020F0502020204030204" pitchFamily="34" charset="0"/>
                <a:cs typeface="Calibri" panose="020F0502020204030204" pitchFamily="34" charset="0"/>
              </a:rPr>
              <a:t> map indicating the initial number of stars within the simulation. </a:t>
            </a:r>
            <a:endParaRPr lang="en-AU" sz="1400" dirty="0"/>
          </a:p>
        </p:txBody>
      </p:sp>
    </p:spTree>
    <p:extLst>
      <p:ext uri="{BB962C8B-B14F-4D97-AF65-F5344CB8AC3E}">
        <p14:creationId xmlns:p14="http://schemas.microsoft.com/office/powerpoint/2010/main" val="10394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E4D9FD-8118-B368-5A6A-C899C160F35C}"/>
              </a:ext>
            </a:extLst>
          </p:cNvPr>
          <p:cNvSpPr>
            <a:spLocks noGrp="1"/>
          </p:cNvSpPr>
          <p:nvPr>
            <p:ph type="title"/>
          </p:nvPr>
        </p:nvSpPr>
        <p:spPr/>
        <p:txBody>
          <a:bodyPr/>
          <a:lstStyle/>
          <a:p>
            <a:r>
              <a:rPr lang="en-US" dirty="0"/>
              <a:t>Giant Black Hole Collisions</a:t>
            </a:r>
            <a:endParaRPr lang="en-AU" dirty="0"/>
          </a:p>
        </p:txBody>
      </p:sp>
      <p:sp>
        <p:nvSpPr>
          <p:cNvPr id="5" name="Picture Placeholder 4">
            <a:extLst>
              <a:ext uri="{FF2B5EF4-FFF2-40B4-BE49-F238E27FC236}">
                <a16:creationId xmlns:a16="http://schemas.microsoft.com/office/drawing/2014/main" id="{10EC03A2-75B4-06CA-1F7E-9ACC8590220E}"/>
              </a:ext>
            </a:extLst>
          </p:cNvPr>
          <p:cNvSpPr>
            <a:spLocks noGrp="1"/>
          </p:cNvSpPr>
          <p:nvPr>
            <p:ph type="pic" sz="quarter" idx="10"/>
          </p:nvPr>
        </p:nvSpPr>
        <p:spPr/>
        <p:txBody>
          <a:bodyPr>
            <a:normAutofit/>
          </a:bodyPr>
          <a:lstStyle/>
          <a:p>
            <a:endParaRPr lang="en-US" sz="1800" dirty="0"/>
          </a:p>
          <a:p>
            <a:endParaRPr lang="en-US" sz="1800" dirty="0"/>
          </a:p>
          <a:p>
            <a:r>
              <a:rPr lang="en-US" sz="1800" dirty="0"/>
              <a:t>Found 522 events in total (Figure 10)</a:t>
            </a:r>
          </a:p>
          <a:p>
            <a:endParaRPr lang="en-US" sz="1800" dirty="0"/>
          </a:p>
          <a:p>
            <a:r>
              <a:rPr lang="en-US" sz="1800" dirty="0"/>
              <a:t>Filtering to only keep events that occurred later than 9 </a:t>
            </a:r>
            <a:r>
              <a:rPr lang="en-US" sz="1800" dirty="0" err="1"/>
              <a:t>Gyr</a:t>
            </a:r>
            <a:r>
              <a:rPr lang="en-US" sz="1800" dirty="0"/>
              <a:t>, we are left with 24 events.</a:t>
            </a:r>
          </a:p>
          <a:p>
            <a:endParaRPr lang="en-US" sz="1800" dirty="0"/>
          </a:p>
          <a:p>
            <a:r>
              <a:rPr lang="en-US" sz="1800" dirty="0"/>
              <a:t>Filtering to keep events which weren’t the result of mergers, we are left with 5 events. </a:t>
            </a:r>
            <a:endParaRPr lang="en-AU" sz="1800" dirty="0"/>
          </a:p>
        </p:txBody>
      </p:sp>
      <p:pic>
        <p:nvPicPr>
          <p:cNvPr id="7" name="Picture 6">
            <a:extLst>
              <a:ext uri="{FF2B5EF4-FFF2-40B4-BE49-F238E27FC236}">
                <a16:creationId xmlns:a16="http://schemas.microsoft.com/office/drawing/2014/main" id="{68CD9578-6D34-2CFD-28EC-962CFB52DD57}"/>
              </a:ext>
            </a:extLst>
          </p:cNvPr>
          <p:cNvPicPr>
            <a:picLocks noChangeAspect="1"/>
          </p:cNvPicPr>
          <p:nvPr/>
        </p:nvPicPr>
        <p:blipFill>
          <a:blip r:embed="rId2"/>
          <a:srcRect/>
          <a:stretch/>
        </p:blipFill>
        <p:spPr>
          <a:xfrm>
            <a:off x="421056" y="2590791"/>
            <a:ext cx="5777699" cy="3466620"/>
          </a:xfrm>
          <a:prstGeom prst="rect">
            <a:avLst/>
          </a:prstGeom>
        </p:spPr>
      </p:pic>
      <p:sp>
        <p:nvSpPr>
          <p:cNvPr id="9" name="Text Placeholder 8">
            <a:extLst>
              <a:ext uri="{FF2B5EF4-FFF2-40B4-BE49-F238E27FC236}">
                <a16:creationId xmlns:a16="http://schemas.microsoft.com/office/drawing/2014/main" id="{98BEAB3C-907A-53DA-4504-F14A62B87B58}"/>
              </a:ext>
            </a:extLst>
          </p:cNvPr>
          <p:cNvSpPr>
            <a:spLocks noGrp="1"/>
          </p:cNvSpPr>
          <p:nvPr>
            <p:ph type="body" idx="1"/>
          </p:nvPr>
        </p:nvSpPr>
        <p:spPr>
          <a:xfrm>
            <a:off x="875348" y="1752283"/>
            <a:ext cx="5157787" cy="640080"/>
          </a:xfrm>
        </p:spPr>
        <p:txBody>
          <a:bodyPr anchor="t">
            <a:normAutofit/>
          </a:bodyPr>
          <a:lstStyle/>
          <a:p>
            <a:pPr marR="0" lvl="0" algn="l" defTabSz="914400" rtl="0" eaLnBrk="1" fontAlgn="auto" latinLnBrk="0" hangingPunct="1">
              <a:lnSpc>
                <a:spcPct val="90000"/>
              </a:lnSpc>
              <a:spcBef>
                <a:spcPts val="0"/>
              </a:spcBef>
              <a:spcAft>
                <a:spcPts val="1200"/>
              </a:spcAft>
              <a:buClrTx/>
              <a:buSzTx/>
              <a:tabLst/>
              <a:defRPr/>
            </a:pPr>
            <a:r>
              <a:rPr kumimoji="0" lang="en-US" b="0" i="0" u="none" strike="noStrike" kern="1200" cap="none" spc="0" normalizeH="0" baseline="0" noProof="0" dirty="0">
                <a:ln>
                  <a:noFill/>
                </a:ln>
                <a:solidFill>
                  <a:srgbClr val="000000"/>
                </a:solidFill>
                <a:effectLst/>
                <a:uLnTx/>
                <a:uFillTx/>
                <a:latin typeface="Swis721 WGL4 BT" panose="020B0704020202020204" pitchFamily="34" charset="0"/>
                <a:ea typeface="+mn-ea"/>
                <a:cs typeface="+mn-cs"/>
              </a:rPr>
              <a:t>Unstable Mass Transfer</a:t>
            </a:r>
          </a:p>
        </p:txBody>
      </p:sp>
      <p:sp>
        <p:nvSpPr>
          <p:cNvPr id="13" name="TextBox 12">
            <a:extLst>
              <a:ext uri="{FF2B5EF4-FFF2-40B4-BE49-F238E27FC236}">
                <a16:creationId xmlns:a16="http://schemas.microsoft.com/office/drawing/2014/main" id="{5AAA7156-0499-37D7-FF92-B58F8A7BCF4C}"/>
              </a:ext>
            </a:extLst>
          </p:cNvPr>
          <p:cNvSpPr txBox="1"/>
          <p:nvPr/>
        </p:nvSpPr>
        <p:spPr>
          <a:xfrm>
            <a:off x="836612" y="6141720"/>
            <a:ext cx="5259388" cy="523220"/>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Figure 10. </a:t>
            </a:r>
            <a:r>
              <a:rPr lang="en-US" sz="1400" dirty="0">
                <a:latin typeface="Calibri" panose="020F0502020204030204" pitchFamily="34" charset="0"/>
                <a:ea typeface="Calibri" panose="020F0502020204030204" pitchFamily="34" charset="0"/>
                <a:cs typeface="Calibri" panose="020F0502020204030204" pitchFamily="34" charset="0"/>
              </a:rPr>
              <a:t>Giant mass vs time of inspiral collision with a white dwarf filtered to remove giants which are merger products. </a:t>
            </a:r>
            <a:endParaRPr lang="en-AU" sz="1400" dirty="0"/>
          </a:p>
        </p:txBody>
      </p:sp>
    </p:spTree>
    <p:extLst>
      <p:ext uri="{BB962C8B-B14F-4D97-AF65-F5344CB8AC3E}">
        <p14:creationId xmlns:p14="http://schemas.microsoft.com/office/powerpoint/2010/main" val="2239795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BF31-44E1-10B5-7982-A132435CA313}"/>
              </a:ext>
            </a:extLst>
          </p:cNvPr>
          <p:cNvSpPr>
            <a:spLocks noGrp="1"/>
          </p:cNvSpPr>
          <p:nvPr>
            <p:ph type="title"/>
          </p:nvPr>
        </p:nvSpPr>
        <p:spPr/>
        <p:txBody>
          <a:bodyPr/>
          <a:lstStyle/>
          <a:p>
            <a:r>
              <a:rPr lang="en-US" dirty="0"/>
              <a:t>Stellar Evolution with COSMIC</a:t>
            </a:r>
            <a:endParaRPr lang="en-AU" dirty="0"/>
          </a:p>
        </p:txBody>
      </p:sp>
      <p:sp>
        <p:nvSpPr>
          <p:cNvPr id="3" name="Content Placeholder 2">
            <a:extLst>
              <a:ext uri="{FF2B5EF4-FFF2-40B4-BE49-F238E27FC236}">
                <a16:creationId xmlns:a16="http://schemas.microsoft.com/office/drawing/2014/main" id="{6D50A195-A606-B788-BD8A-8844DE7CD44B}"/>
              </a:ext>
            </a:extLst>
          </p:cNvPr>
          <p:cNvSpPr>
            <a:spLocks noGrp="1"/>
          </p:cNvSpPr>
          <p:nvPr>
            <p:ph idx="1"/>
          </p:nvPr>
        </p:nvSpPr>
        <p:spPr>
          <a:xfrm>
            <a:off x="873760" y="1754505"/>
            <a:ext cx="10515600" cy="964311"/>
          </a:xfrm>
        </p:spPr>
        <p:txBody>
          <a:bodyPr>
            <a:normAutofit/>
          </a:bodyPr>
          <a:lstStyle/>
          <a:p>
            <a:pPr marL="0" indent="0">
              <a:buNone/>
            </a:pPr>
            <a:r>
              <a:rPr lang="en-US" sz="2400" dirty="0">
                <a:latin typeface="Swis721 WGL4 BT" panose="020B0704020202020204" pitchFamily="34" charset="0"/>
              </a:rPr>
              <a:t>Put a stellar history plot</a:t>
            </a:r>
            <a:endParaRPr lang="en-AU" sz="2400" dirty="0">
              <a:latin typeface="Swis721 WGL4 BT" panose="020B0704020202020204" pitchFamily="34" charset="0"/>
            </a:endParaRPr>
          </a:p>
        </p:txBody>
      </p:sp>
      <p:sp>
        <p:nvSpPr>
          <p:cNvPr id="4" name="Content Placeholder 3">
            <a:extLst>
              <a:ext uri="{FF2B5EF4-FFF2-40B4-BE49-F238E27FC236}">
                <a16:creationId xmlns:a16="http://schemas.microsoft.com/office/drawing/2014/main" id="{24AE68C2-E2E3-2475-F081-4ACF5C2BBF06}"/>
              </a:ext>
            </a:extLst>
          </p:cNvPr>
          <p:cNvSpPr>
            <a:spLocks noGrp="1"/>
          </p:cNvSpPr>
          <p:nvPr>
            <p:ph idx="10"/>
          </p:nvPr>
        </p:nvSpPr>
        <p:spPr/>
        <p:txBody>
          <a:bodyPr/>
          <a:lstStyle/>
          <a:p>
            <a:endParaRPr lang="en-AU"/>
          </a:p>
        </p:txBody>
      </p:sp>
      <p:sp>
        <p:nvSpPr>
          <p:cNvPr id="5" name="Content Placeholder 4">
            <a:extLst>
              <a:ext uri="{FF2B5EF4-FFF2-40B4-BE49-F238E27FC236}">
                <a16:creationId xmlns:a16="http://schemas.microsoft.com/office/drawing/2014/main" id="{A020FE36-ECC4-DB32-E8E5-35B8A6182A13}"/>
              </a:ext>
            </a:extLst>
          </p:cNvPr>
          <p:cNvSpPr>
            <a:spLocks noGrp="1"/>
          </p:cNvSpPr>
          <p:nvPr>
            <p:ph idx="11"/>
          </p:nvPr>
        </p:nvSpPr>
        <p:spPr/>
        <p:txBody>
          <a:bodyPr/>
          <a:lstStyle/>
          <a:p>
            <a:endParaRPr lang="en-AU"/>
          </a:p>
        </p:txBody>
      </p:sp>
      <p:sp>
        <p:nvSpPr>
          <p:cNvPr id="7" name="Rectangle 6">
            <a:extLst>
              <a:ext uri="{FF2B5EF4-FFF2-40B4-BE49-F238E27FC236}">
                <a16:creationId xmlns:a16="http://schemas.microsoft.com/office/drawing/2014/main" id="{0C99AF9F-192E-79CE-847A-9BCD92BFC3F0}"/>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11528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49E4-F7E3-3A97-9CBE-6456EF0A7C14}"/>
              </a:ext>
            </a:extLst>
          </p:cNvPr>
          <p:cNvSpPr>
            <a:spLocks noGrp="1"/>
          </p:cNvSpPr>
          <p:nvPr>
            <p:ph type="ctrTitle"/>
          </p:nvPr>
        </p:nvSpPr>
        <p:spPr>
          <a:xfrm>
            <a:off x="1036709" y="1991335"/>
            <a:ext cx="9936091" cy="2387600"/>
          </a:xfrm>
        </p:spPr>
        <p:txBody>
          <a:bodyPr>
            <a:normAutofit fontScale="90000"/>
          </a:bodyPr>
          <a:lstStyle/>
          <a:p>
            <a:r>
              <a:rPr lang="en-US" sz="6000" dirty="0"/>
              <a:t>Modeling Ultracompact Black Hole White Dwarf Binaries in Dense Stellar Clusters</a:t>
            </a:r>
            <a:endParaRPr lang="en-US" dirty="0"/>
          </a:p>
        </p:txBody>
      </p:sp>
      <p:sp>
        <p:nvSpPr>
          <p:cNvPr id="3" name="Subtitle 2">
            <a:extLst>
              <a:ext uri="{FF2B5EF4-FFF2-40B4-BE49-F238E27FC236}">
                <a16:creationId xmlns:a16="http://schemas.microsoft.com/office/drawing/2014/main" id="{4745465A-AC28-E873-024B-887CD7A0ECA7}"/>
              </a:ext>
            </a:extLst>
          </p:cNvPr>
          <p:cNvSpPr>
            <a:spLocks noGrp="1"/>
          </p:cNvSpPr>
          <p:nvPr>
            <p:ph type="subTitle" idx="1"/>
          </p:nvPr>
        </p:nvSpPr>
        <p:spPr>
          <a:xfrm>
            <a:off x="1036709" y="4471010"/>
            <a:ext cx="9936091" cy="1655762"/>
          </a:xfrm>
        </p:spPr>
        <p:txBody>
          <a:bodyPr>
            <a:normAutofit fontScale="92500" lnSpcReduction="10000"/>
          </a:bodyPr>
          <a:lstStyle/>
          <a:p>
            <a:r>
              <a:rPr lang="en-US" sz="2400" dirty="0">
                <a:latin typeface="Swis721 WGL4 BT" panose="020B0704020202020204" pitchFamily="34" charset="0"/>
              </a:rPr>
              <a:t>Yi Wei (William) Yang</a:t>
            </a:r>
          </a:p>
          <a:p>
            <a:endParaRPr lang="en-US" sz="2400" dirty="0">
              <a:latin typeface="Swis721 WGL4 BT" panose="020B0704020202020204" pitchFamily="34" charset="0"/>
            </a:endParaRPr>
          </a:p>
          <a:p>
            <a:r>
              <a:rPr lang="en-US" sz="2400" dirty="0">
                <a:latin typeface="Swis721 WGL4 BT" panose="020B0704020202020204" pitchFamily="34" charset="0"/>
              </a:rPr>
              <a:t>Mentor: Kyle Kremer</a:t>
            </a:r>
          </a:p>
          <a:p>
            <a:r>
              <a:rPr lang="en-US" sz="2400" dirty="0">
                <a:latin typeface="Swis721 WGL4 BT" panose="020B0704020202020204" pitchFamily="34" charset="0"/>
              </a:rPr>
              <a:t>24 July 2024</a:t>
            </a:r>
          </a:p>
        </p:txBody>
      </p:sp>
      <p:pic>
        <p:nvPicPr>
          <p:cNvPr id="4" name="Picture 3">
            <a:extLst>
              <a:ext uri="{FF2B5EF4-FFF2-40B4-BE49-F238E27FC236}">
                <a16:creationId xmlns:a16="http://schemas.microsoft.com/office/drawing/2014/main" id="{0ACD7C90-FA51-0473-C653-0A5E291400D7}"/>
              </a:ext>
            </a:extLst>
          </p:cNvPr>
          <p:cNvPicPr>
            <a:picLocks noChangeAspect="1"/>
          </p:cNvPicPr>
          <p:nvPr/>
        </p:nvPicPr>
        <p:blipFill>
          <a:blip r:embed="rId4"/>
          <a:srcRect/>
          <a:stretch/>
        </p:blipFill>
        <p:spPr>
          <a:xfrm>
            <a:off x="7590511" y="716390"/>
            <a:ext cx="4443739" cy="854504"/>
          </a:xfrm>
          <a:prstGeom prst="rect">
            <a:avLst/>
          </a:prstGeom>
        </p:spPr>
      </p:pic>
      <p:sp>
        <p:nvSpPr>
          <p:cNvPr id="6" name="Rectangle 5">
            <a:extLst>
              <a:ext uri="{FF2B5EF4-FFF2-40B4-BE49-F238E27FC236}">
                <a16:creationId xmlns:a16="http://schemas.microsoft.com/office/drawing/2014/main" id="{F1FFC9B0-6E97-1227-8785-11B325159312}"/>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03429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C10C-6AFC-8479-FB2F-5A3B8177F58A}"/>
              </a:ext>
            </a:extLst>
          </p:cNvPr>
          <p:cNvSpPr>
            <a:spLocks noGrp="1"/>
          </p:cNvSpPr>
          <p:nvPr>
            <p:ph type="title"/>
          </p:nvPr>
        </p:nvSpPr>
        <p:spPr/>
        <p:txBody>
          <a:bodyPr/>
          <a:lstStyle/>
          <a:p>
            <a:r>
              <a:rPr lang="en-US" dirty="0"/>
              <a:t>CMC Code Simulations</a:t>
            </a:r>
          </a:p>
        </p:txBody>
      </p:sp>
      <p:sp>
        <p:nvSpPr>
          <p:cNvPr id="4" name="Content Placeholder 3">
            <a:extLst>
              <a:ext uri="{FF2B5EF4-FFF2-40B4-BE49-F238E27FC236}">
                <a16:creationId xmlns:a16="http://schemas.microsoft.com/office/drawing/2014/main" id="{CFE48EA2-569F-C4DC-D624-3D9454CA2F83}"/>
              </a:ext>
            </a:extLst>
          </p:cNvPr>
          <p:cNvSpPr>
            <a:spLocks noGrp="1"/>
          </p:cNvSpPr>
          <p:nvPr>
            <p:ph sz="half" idx="1"/>
          </p:nvPr>
        </p:nvSpPr>
        <p:spPr/>
        <p:txBody>
          <a:bodyPr>
            <a:normAutofit lnSpcReduction="10000"/>
          </a:bodyPr>
          <a:lstStyle/>
          <a:p>
            <a:r>
              <a:rPr lang="en-US" dirty="0" err="1">
                <a:latin typeface="Swis721 WGL4 BT" panose="020B0704020202020204" pitchFamily="34" charset="0"/>
              </a:rPr>
              <a:t>Hénon</a:t>
            </a:r>
            <a:r>
              <a:rPr lang="en-US" dirty="0">
                <a:latin typeface="Swis721 WGL4 BT" panose="020B0704020202020204" pitchFamily="34" charset="0"/>
              </a:rPr>
              <a:t>-type Monte Carlo code</a:t>
            </a:r>
          </a:p>
          <a:p>
            <a:endParaRPr lang="en-US" dirty="0">
              <a:latin typeface="Swis721 WGL4 BT" panose="020B0704020202020204" pitchFamily="34" charset="0"/>
            </a:endParaRPr>
          </a:p>
          <a:p>
            <a:r>
              <a:rPr lang="en-US" dirty="0">
                <a:latin typeface="Swis721 WGL4 BT" panose="020B0704020202020204" pitchFamily="34" charset="0"/>
              </a:rPr>
              <a:t>Model Initial Parameters: </a:t>
            </a:r>
          </a:p>
          <a:p>
            <a:pPr lvl="1"/>
            <a:r>
              <a:rPr lang="en-US" dirty="0">
                <a:latin typeface="Swis721 WGL4 BT" panose="020B0704020202020204" pitchFamily="34" charset="0"/>
              </a:rPr>
              <a:t>Virial radius</a:t>
            </a:r>
          </a:p>
          <a:p>
            <a:pPr lvl="1"/>
            <a:r>
              <a:rPr lang="en-US" dirty="0">
                <a:latin typeface="Swis721 WGL4 BT" panose="020B0704020202020204" pitchFamily="34" charset="0"/>
              </a:rPr>
              <a:t>Galactocentric Distance</a:t>
            </a:r>
          </a:p>
          <a:p>
            <a:pPr lvl="1"/>
            <a:r>
              <a:rPr lang="en-US" dirty="0">
                <a:latin typeface="Swis721 WGL4 BT" panose="020B0704020202020204" pitchFamily="34" charset="0"/>
              </a:rPr>
              <a:t>Metallicity</a:t>
            </a:r>
          </a:p>
          <a:p>
            <a:pPr lvl="1"/>
            <a:r>
              <a:rPr lang="en-US" dirty="0">
                <a:latin typeface="Swis721 WGL4 BT" panose="020B0704020202020204" pitchFamily="34" charset="0"/>
              </a:rPr>
              <a:t>Number of stars</a:t>
            </a:r>
          </a:p>
          <a:p>
            <a:endParaRPr lang="en-US" dirty="0">
              <a:latin typeface="Swis721 WGL4 BT" panose="020B0704020202020204" pitchFamily="34" charset="0"/>
            </a:endParaRPr>
          </a:p>
          <a:p>
            <a:r>
              <a:rPr lang="en-US" dirty="0">
                <a:latin typeface="Swis721 WGL4 BT" panose="020B0704020202020204" pitchFamily="34" charset="0"/>
              </a:rPr>
              <a:t>Model Outputs:</a:t>
            </a:r>
          </a:p>
          <a:p>
            <a:pPr lvl="1"/>
            <a:r>
              <a:rPr lang="en-US" dirty="0">
                <a:latin typeface="Swis721 WGL4 BT" panose="020B0704020202020204" pitchFamily="34" charset="0"/>
              </a:rPr>
              <a:t>Regular snapshots</a:t>
            </a:r>
          </a:p>
          <a:p>
            <a:pPr lvl="1"/>
            <a:r>
              <a:rPr lang="en-US" dirty="0">
                <a:latin typeface="Swis721 WGL4 BT" panose="020B0704020202020204" pitchFamily="34" charset="0"/>
              </a:rPr>
              <a:t>All dynamic interactions</a:t>
            </a:r>
          </a:p>
        </p:txBody>
      </p:sp>
      <p:pic>
        <p:nvPicPr>
          <p:cNvPr id="27" name="Picture 26" descr="A diagram of a diagram of a diagram&#10;&#10;Description automatically generated with medium confidence">
            <a:extLst>
              <a:ext uri="{FF2B5EF4-FFF2-40B4-BE49-F238E27FC236}">
                <a16:creationId xmlns:a16="http://schemas.microsoft.com/office/drawing/2014/main" id="{B010E560-D4A9-CD8F-E7E9-458CEE710587}"/>
              </a:ext>
            </a:extLst>
          </p:cNvPr>
          <p:cNvPicPr>
            <a:picLocks noChangeAspect="1"/>
          </p:cNvPicPr>
          <p:nvPr/>
        </p:nvPicPr>
        <p:blipFill rotWithShape="1">
          <a:blip r:embed="rId4"/>
          <a:srcRect r="56267"/>
          <a:stretch/>
        </p:blipFill>
        <p:spPr>
          <a:xfrm>
            <a:off x="7645496" y="323732"/>
            <a:ext cx="3850778" cy="3139017"/>
          </a:xfrm>
          <a:prstGeom prst="rect">
            <a:avLst/>
          </a:prstGeom>
        </p:spPr>
      </p:pic>
      <p:sp>
        <p:nvSpPr>
          <p:cNvPr id="28" name="Content Placeholder 3">
            <a:extLst>
              <a:ext uri="{FF2B5EF4-FFF2-40B4-BE49-F238E27FC236}">
                <a16:creationId xmlns:a16="http://schemas.microsoft.com/office/drawing/2014/main" id="{116A351E-24EB-BF76-A77F-285F50B47CF3}"/>
              </a:ext>
            </a:extLst>
          </p:cNvPr>
          <p:cNvSpPr txBox="1">
            <a:spLocks/>
          </p:cNvSpPr>
          <p:nvPr/>
        </p:nvSpPr>
        <p:spPr>
          <a:xfrm>
            <a:off x="5637514" y="987730"/>
            <a:ext cx="2002301" cy="5722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1pPr>
            <a:lvl2pPr marL="6858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2pPr>
            <a:lvl3pPr marL="1143000" indent="-228600" algn="l" defTabSz="914400" rtl="0" eaLnBrk="1" latinLnBrk="0" hangingPunct="1">
              <a:lnSpc>
                <a:spcPct val="90000"/>
              </a:lnSpc>
              <a:spcBef>
                <a:spcPts val="0"/>
              </a:spcBef>
              <a:spcAft>
                <a:spcPts val="1200"/>
              </a:spcAft>
              <a:buFont typeface="Wingdings" pitchFamily="2" charset="2"/>
              <a:buChar char="§"/>
              <a:defRPr sz="2000" b="0" i="0" kern="1200">
                <a:solidFill>
                  <a:schemeClr val="tx1"/>
                </a:solidFill>
                <a:latin typeface="Swiss721 BT WGL4" panose="020B0504020202020204"/>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4pPr>
            <a:lvl5pPr marL="20574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Figure 1. </a:t>
            </a:r>
            <a:r>
              <a:rPr lang="en-US" sz="1400" i="1" dirty="0">
                <a:latin typeface="Calibri" panose="020F0502020204030204" pitchFamily="34" charset="0"/>
                <a:ea typeface="Calibri" panose="020F0502020204030204" pitchFamily="34" charset="0"/>
                <a:cs typeface="Calibri" panose="020F0502020204030204" pitchFamily="34" charset="0"/>
              </a:rPr>
              <a:t>(top)</a:t>
            </a:r>
            <a:r>
              <a:rPr lang="en-US" sz="1400" dirty="0">
                <a:latin typeface="Calibri" panose="020F0502020204030204" pitchFamily="34" charset="0"/>
                <a:ea typeface="Calibri" panose="020F0502020204030204" pitchFamily="34" charset="0"/>
                <a:cs typeface="Calibri" panose="020F0502020204030204" pitchFamily="34" charset="0"/>
              </a:rPr>
              <a:t> Traditional direct sum N-body method. Credit: Rodriguez et al. (2022)</a:t>
            </a:r>
          </a:p>
        </p:txBody>
      </p:sp>
      <p:sp>
        <p:nvSpPr>
          <p:cNvPr id="5" name="Rectangle 4">
            <a:extLst>
              <a:ext uri="{FF2B5EF4-FFF2-40B4-BE49-F238E27FC236}">
                <a16:creationId xmlns:a16="http://schemas.microsoft.com/office/drawing/2014/main" id="{7BBE4E55-6E66-4E82-58F6-6BFBE10CC1EC}"/>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72678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C10C-6AFC-8479-FB2F-5A3B8177F58A}"/>
              </a:ext>
            </a:extLst>
          </p:cNvPr>
          <p:cNvSpPr>
            <a:spLocks noGrp="1"/>
          </p:cNvSpPr>
          <p:nvPr>
            <p:ph type="title"/>
          </p:nvPr>
        </p:nvSpPr>
        <p:spPr/>
        <p:txBody>
          <a:bodyPr/>
          <a:lstStyle/>
          <a:p>
            <a:r>
              <a:rPr lang="en-US" dirty="0"/>
              <a:t>CMC Code Simulations</a:t>
            </a:r>
          </a:p>
        </p:txBody>
      </p:sp>
      <p:sp>
        <p:nvSpPr>
          <p:cNvPr id="4" name="Content Placeholder 3">
            <a:extLst>
              <a:ext uri="{FF2B5EF4-FFF2-40B4-BE49-F238E27FC236}">
                <a16:creationId xmlns:a16="http://schemas.microsoft.com/office/drawing/2014/main" id="{CFE48EA2-569F-C4DC-D624-3D9454CA2F83}"/>
              </a:ext>
            </a:extLst>
          </p:cNvPr>
          <p:cNvSpPr>
            <a:spLocks noGrp="1"/>
          </p:cNvSpPr>
          <p:nvPr>
            <p:ph sz="half" idx="1"/>
          </p:nvPr>
        </p:nvSpPr>
        <p:spPr/>
        <p:txBody>
          <a:bodyPr>
            <a:normAutofit lnSpcReduction="10000"/>
          </a:bodyPr>
          <a:lstStyle/>
          <a:p>
            <a:r>
              <a:rPr lang="en-US" dirty="0" err="1">
                <a:latin typeface="Swis721 WGL4 BT" panose="020B0704020202020204" pitchFamily="34" charset="0"/>
              </a:rPr>
              <a:t>Hénon</a:t>
            </a:r>
            <a:r>
              <a:rPr lang="en-US" dirty="0">
                <a:latin typeface="Swis721 WGL4 BT" panose="020B0704020202020204" pitchFamily="34" charset="0"/>
              </a:rPr>
              <a:t>-type Monte Carlo code</a:t>
            </a:r>
          </a:p>
          <a:p>
            <a:endParaRPr lang="en-US" dirty="0">
              <a:latin typeface="Swis721 WGL4 BT" panose="020B0704020202020204" pitchFamily="34" charset="0"/>
            </a:endParaRPr>
          </a:p>
          <a:p>
            <a:r>
              <a:rPr lang="en-US" dirty="0">
                <a:latin typeface="Swis721 WGL4 BT" panose="020B0704020202020204" pitchFamily="34" charset="0"/>
              </a:rPr>
              <a:t>Model Initial Parameters: </a:t>
            </a:r>
          </a:p>
          <a:p>
            <a:pPr lvl="1"/>
            <a:r>
              <a:rPr lang="en-US" dirty="0">
                <a:latin typeface="Swis721 WGL4 BT" panose="020B0704020202020204" pitchFamily="34" charset="0"/>
              </a:rPr>
              <a:t>Virial radius</a:t>
            </a:r>
          </a:p>
          <a:p>
            <a:pPr lvl="1"/>
            <a:r>
              <a:rPr lang="en-US" dirty="0">
                <a:latin typeface="Swis721 WGL4 BT" panose="020B0704020202020204" pitchFamily="34" charset="0"/>
              </a:rPr>
              <a:t>Galactocentric Distance</a:t>
            </a:r>
          </a:p>
          <a:p>
            <a:pPr lvl="1"/>
            <a:r>
              <a:rPr lang="en-US" dirty="0">
                <a:latin typeface="Swis721 WGL4 BT" panose="020B0704020202020204" pitchFamily="34" charset="0"/>
              </a:rPr>
              <a:t>Metallicity</a:t>
            </a:r>
          </a:p>
          <a:p>
            <a:pPr lvl="1"/>
            <a:r>
              <a:rPr lang="en-US" dirty="0">
                <a:latin typeface="Swis721 WGL4 BT" panose="020B0704020202020204" pitchFamily="34" charset="0"/>
              </a:rPr>
              <a:t>Number of stars</a:t>
            </a:r>
          </a:p>
          <a:p>
            <a:endParaRPr lang="en-US" dirty="0">
              <a:latin typeface="Swis721 WGL4 BT" panose="020B0704020202020204" pitchFamily="34" charset="0"/>
            </a:endParaRPr>
          </a:p>
          <a:p>
            <a:r>
              <a:rPr lang="en-US" dirty="0">
                <a:latin typeface="Swis721 WGL4 BT" panose="020B0704020202020204" pitchFamily="34" charset="0"/>
              </a:rPr>
              <a:t>Model Outputs:</a:t>
            </a:r>
          </a:p>
          <a:p>
            <a:pPr lvl="1"/>
            <a:r>
              <a:rPr lang="en-US" dirty="0">
                <a:latin typeface="Swis721 WGL4 BT" panose="020B0704020202020204" pitchFamily="34" charset="0"/>
              </a:rPr>
              <a:t>Regular snapshots</a:t>
            </a:r>
          </a:p>
          <a:p>
            <a:pPr lvl="1"/>
            <a:r>
              <a:rPr lang="en-US" dirty="0">
                <a:latin typeface="Swis721 WGL4 BT" panose="020B0704020202020204" pitchFamily="34" charset="0"/>
              </a:rPr>
              <a:t>All dynamic interactions</a:t>
            </a:r>
          </a:p>
        </p:txBody>
      </p:sp>
      <p:pic>
        <p:nvPicPr>
          <p:cNvPr id="26" name="Picture 25" descr="A diagram of a diagram of a diagram&#10;&#10;Description automatically generated with medium confidence">
            <a:extLst>
              <a:ext uri="{FF2B5EF4-FFF2-40B4-BE49-F238E27FC236}">
                <a16:creationId xmlns:a16="http://schemas.microsoft.com/office/drawing/2014/main" id="{86F70DF2-4249-3911-C7FB-702F3752D806}"/>
              </a:ext>
            </a:extLst>
          </p:cNvPr>
          <p:cNvPicPr>
            <a:picLocks noChangeAspect="1"/>
          </p:cNvPicPr>
          <p:nvPr/>
        </p:nvPicPr>
        <p:blipFill rotWithShape="1">
          <a:blip r:embed="rId4"/>
          <a:srcRect l="56267"/>
          <a:stretch/>
        </p:blipFill>
        <p:spPr>
          <a:xfrm>
            <a:off x="7645496" y="3797243"/>
            <a:ext cx="3850778" cy="3139017"/>
          </a:xfrm>
          <a:prstGeom prst="rect">
            <a:avLst/>
          </a:prstGeom>
        </p:spPr>
      </p:pic>
      <p:pic>
        <p:nvPicPr>
          <p:cNvPr id="27" name="Picture 26" descr="A diagram of a diagram of a diagram&#10;&#10;Description automatically generated with medium confidence">
            <a:extLst>
              <a:ext uri="{FF2B5EF4-FFF2-40B4-BE49-F238E27FC236}">
                <a16:creationId xmlns:a16="http://schemas.microsoft.com/office/drawing/2014/main" id="{B010E560-D4A9-CD8F-E7E9-458CEE710587}"/>
              </a:ext>
            </a:extLst>
          </p:cNvPr>
          <p:cNvPicPr>
            <a:picLocks noChangeAspect="1"/>
          </p:cNvPicPr>
          <p:nvPr/>
        </p:nvPicPr>
        <p:blipFill rotWithShape="1">
          <a:blip r:embed="rId4"/>
          <a:srcRect r="56267"/>
          <a:stretch/>
        </p:blipFill>
        <p:spPr>
          <a:xfrm>
            <a:off x="7645496" y="323732"/>
            <a:ext cx="3850778" cy="3139017"/>
          </a:xfrm>
          <a:prstGeom prst="rect">
            <a:avLst/>
          </a:prstGeom>
        </p:spPr>
      </p:pic>
      <p:sp>
        <p:nvSpPr>
          <p:cNvPr id="28" name="Content Placeholder 3">
            <a:extLst>
              <a:ext uri="{FF2B5EF4-FFF2-40B4-BE49-F238E27FC236}">
                <a16:creationId xmlns:a16="http://schemas.microsoft.com/office/drawing/2014/main" id="{116A351E-24EB-BF76-A77F-285F50B47CF3}"/>
              </a:ext>
            </a:extLst>
          </p:cNvPr>
          <p:cNvSpPr txBox="1">
            <a:spLocks/>
          </p:cNvSpPr>
          <p:nvPr/>
        </p:nvSpPr>
        <p:spPr>
          <a:xfrm>
            <a:off x="5637514" y="987730"/>
            <a:ext cx="2002301" cy="5722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1pPr>
            <a:lvl2pPr marL="6858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2pPr>
            <a:lvl3pPr marL="1143000" indent="-228600" algn="l" defTabSz="914400" rtl="0" eaLnBrk="1" latinLnBrk="0" hangingPunct="1">
              <a:lnSpc>
                <a:spcPct val="90000"/>
              </a:lnSpc>
              <a:spcBef>
                <a:spcPts val="0"/>
              </a:spcBef>
              <a:spcAft>
                <a:spcPts val="1200"/>
              </a:spcAft>
              <a:buFont typeface="Wingdings" pitchFamily="2" charset="2"/>
              <a:buChar char="§"/>
              <a:defRPr sz="2000" b="0" i="0" kern="1200">
                <a:solidFill>
                  <a:schemeClr val="tx1"/>
                </a:solidFill>
                <a:latin typeface="Swiss721 BT WGL4" panose="020B0504020202020204"/>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2000" b="0" i="0" kern="1200">
                <a:solidFill>
                  <a:schemeClr val="tx1"/>
                </a:solidFill>
                <a:latin typeface="Swiss721 BT WGL4" panose="020B0504020202020204"/>
                <a:ea typeface="+mn-ea"/>
                <a:cs typeface="+mn-cs"/>
              </a:defRPr>
            </a:lvl4pPr>
            <a:lvl5pPr marL="2057400" indent="-228600" algn="l" defTabSz="914400" rtl="0" eaLnBrk="1" latinLnBrk="0" hangingPunct="1">
              <a:lnSpc>
                <a:spcPct val="90000"/>
              </a:lnSpc>
              <a:spcBef>
                <a:spcPts val="0"/>
              </a:spcBef>
              <a:spcAft>
                <a:spcPts val="1200"/>
              </a:spcAft>
              <a:buFont typeface="System Font Regular"/>
              <a:buChar char="–"/>
              <a:defRPr sz="2000" b="0" i="0" kern="1200">
                <a:solidFill>
                  <a:schemeClr val="tx1"/>
                </a:solidFill>
                <a:latin typeface="Swiss721 BT WGL4" panose="020B05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Figure 1. </a:t>
            </a:r>
            <a:r>
              <a:rPr lang="en-US" sz="1400" i="1" dirty="0">
                <a:latin typeface="Calibri" panose="020F0502020204030204" pitchFamily="34" charset="0"/>
                <a:ea typeface="Calibri" panose="020F0502020204030204" pitchFamily="34" charset="0"/>
                <a:cs typeface="Calibri" panose="020F0502020204030204" pitchFamily="34" charset="0"/>
              </a:rPr>
              <a:t>(top)</a:t>
            </a:r>
            <a:r>
              <a:rPr lang="en-US" sz="1400" dirty="0">
                <a:latin typeface="Calibri" panose="020F0502020204030204" pitchFamily="34" charset="0"/>
                <a:ea typeface="Calibri" panose="020F0502020204030204" pitchFamily="34" charset="0"/>
                <a:cs typeface="Calibri" panose="020F0502020204030204" pitchFamily="34" charset="0"/>
              </a:rPr>
              <a:t> Traditional direct sum N-body method. Credit: Rodriguez et al. (2022)</a:t>
            </a:r>
          </a:p>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Figure 2.</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i="1" dirty="0">
                <a:latin typeface="Calibri" panose="020F0502020204030204" pitchFamily="34" charset="0"/>
                <a:ea typeface="Calibri" panose="020F0502020204030204" pitchFamily="34" charset="0"/>
                <a:cs typeface="Calibri" panose="020F0502020204030204" pitchFamily="34" charset="0"/>
              </a:rPr>
              <a:t>(bottom) </a:t>
            </a:r>
            <a:r>
              <a:rPr lang="en-US" sz="1400" dirty="0">
                <a:latin typeface="Calibri" panose="020F0502020204030204" pitchFamily="34" charset="0"/>
                <a:ea typeface="Calibri" panose="020F0502020204030204" pitchFamily="34" charset="0"/>
                <a:cs typeface="Calibri" panose="020F0502020204030204" pitchFamily="34" charset="0"/>
              </a:rPr>
              <a:t>Schematic diagram of </a:t>
            </a:r>
            <a:r>
              <a:rPr lang="en-US" sz="1400" dirty="0" err="1">
                <a:latin typeface="Calibri" panose="020F0502020204030204" pitchFamily="34" charset="0"/>
                <a:ea typeface="Calibri" panose="020F0502020204030204" pitchFamily="34" charset="0"/>
                <a:cs typeface="Calibri" panose="020F0502020204030204" pitchFamily="34" charset="0"/>
              </a:rPr>
              <a:t>Hénon’s</a:t>
            </a:r>
            <a:r>
              <a:rPr lang="en-US" sz="1400" dirty="0">
                <a:latin typeface="Calibri" panose="020F0502020204030204" pitchFamily="34" charset="0"/>
                <a:ea typeface="Calibri" panose="020F0502020204030204" pitchFamily="34" charset="0"/>
                <a:cs typeface="Calibri" panose="020F0502020204030204" pitchFamily="34" charset="0"/>
              </a:rPr>
              <a:t> method. Credit: Rodriguez et al. (2022)</a:t>
            </a:r>
          </a:p>
        </p:txBody>
      </p:sp>
      <p:sp>
        <p:nvSpPr>
          <p:cNvPr id="5" name="Rectangle 4">
            <a:extLst>
              <a:ext uri="{FF2B5EF4-FFF2-40B4-BE49-F238E27FC236}">
                <a16:creationId xmlns:a16="http://schemas.microsoft.com/office/drawing/2014/main" id="{82086250-295B-F5EF-0FE9-69FCDA27B8B9}"/>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4284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E48EA2-569F-C4DC-D624-3D9454CA2F83}"/>
              </a:ext>
            </a:extLst>
          </p:cNvPr>
          <p:cNvSpPr>
            <a:spLocks noGrp="1"/>
          </p:cNvSpPr>
          <p:nvPr>
            <p:ph sz="half" idx="2"/>
          </p:nvPr>
        </p:nvSpPr>
        <p:spPr>
          <a:xfrm>
            <a:off x="839788" y="1561637"/>
            <a:ext cx="5157787" cy="4628027"/>
          </a:xfrm>
        </p:spPr>
        <p:txBody>
          <a:bodyPr>
            <a:normAutofit/>
          </a:bodyPr>
          <a:lstStyle/>
          <a:p>
            <a:r>
              <a:rPr lang="en-US" dirty="0">
                <a:latin typeface="Swis721 WGL4 BT" panose="020B0704020202020204" pitchFamily="34" charset="0"/>
              </a:rPr>
              <a:t>Governed by dynamical processes: </a:t>
            </a:r>
          </a:p>
          <a:p>
            <a:pPr lvl="1"/>
            <a:r>
              <a:rPr lang="en-US" dirty="0">
                <a:latin typeface="Swis721 WGL4 BT" panose="020B0704020202020204" pitchFamily="34" charset="0"/>
              </a:rPr>
              <a:t>Mass segregation</a:t>
            </a:r>
          </a:p>
          <a:p>
            <a:pPr lvl="1"/>
            <a:r>
              <a:rPr lang="en-US" dirty="0">
                <a:latin typeface="Swis721 WGL4 BT" panose="020B0704020202020204" pitchFamily="34" charset="0"/>
              </a:rPr>
              <a:t>Core collapse </a:t>
            </a:r>
          </a:p>
          <a:p>
            <a:pPr lvl="1"/>
            <a:r>
              <a:rPr lang="en-US" dirty="0">
                <a:latin typeface="Swis721 WGL4 BT" panose="020B0704020202020204" pitchFamily="34" charset="0"/>
              </a:rPr>
              <a:t>Black hole burning</a:t>
            </a:r>
          </a:p>
          <a:p>
            <a:endParaRPr lang="en-US" dirty="0">
              <a:latin typeface="Swis721 WGL4 BT" panose="020B0704020202020204" pitchFamily="34" charset="0"/>
            </a:endParaRPr>
          </a:p>
        </p:txBody>
      </p:sp>
      <p:sp>
        <p:nvSpPr>
          <p:cNvPr id="2" name="Title 1">
            <a:extLst>
              <a:ext uri="{FF2B5EF4-FFF2-40B4-BE49-F238E27FC236}">
                <a16:creationId xmlns:a16="http://schemas.microsoft.com/office/drawing/2014/main" id="{3790C10C-6AFC-8479-FB2F-5A3B8177F58A}"/>
              </a:ext>
            </a:extLst>
          </p:cNvPr>
          <p:cNvSpPr>
            <a:spLocks noGrp="1"/>
          </p:cNvSpPr>
          <p:nvPr>
            <p:ph type="title"/>
          </p:nvPr>
        </p:nvSpPr>
        <p:spPr/>
        <p:txBody>
          <a:bodyPr/>
          <a:lstStyle/>
          <a:p>
            <a:r>
              <a:rPr lang="en-US" dirty="0"/>
              <a:t>Globular Clusters</a:t>
            </a:r>
          </a:p>
        </p:txBody>
      </p:sp>
      <p:sp>
        <p:nvSpPr>
          <p:cNvPr id="5" name="Text Placeholder 4">
            <a:extLst>
              <a:ext uri="{FF2B5EF4-FFF2-40B4-BE49-F238E27FC236}">
                <a16:creationId xmlns:a16="http://schemas.microsoft.com/office/drawing/2014/main" id="{17037CBC-3FE3-6EE3-1823-F8D86BD84EA1}"/>
              </a:ext>
            </a:extLst>
          </p:cNvPr>
          <p:cNvSpPr>
            <a:spLocks noGrp="1"/>
          </p:cNvSpPr>
          <p:nvPr>
            <p:ph type="body" idx="1"/>
          </p:nvPr>
        </p:nvSpPr>
        <p:spPr/>
        <p:txBody>
          <a:bodyPr/>
          <a:lstStyle/>
          <a:p>
            <a:r>
              <a:rPr lang="en-US" dirty="0">
                <a:latin typeface="Swis721 WGL4 BT" panose="020B0704020202020204" pitchFamily="34" charset="0"/>
              </a:rPr>
              <a:t> </a:t>
            </a:r>
          </a:p>
        </p:txBody>
      </p:sp>
      <p:sp>
        <p:nvSpPr>
          <p:cNvPr id="3" name="Content Placeholder 2">
            <a:extLst>
              <a:ext uri="{FF2B5EF4-FFF2-40B4-BE49-F238E27FC236}">
                <a16:creationId xmlns:a16="http://schemas.microsoft.com/office/drawing/2014/main" id="{2CAE8284-E38B-44E8-04FE-7D3E3D44231A}"/>
              </a:ext>
            </a:extLst>
          </p:cNvPr>
          <p:cNvSpPr>
            <a:spLocks noGrp="1"/>
          </p:cNvSpPr>
          <p:nvPr>
            <p:ph sz="quarter" idx="4"/>
          </p:nvPr>
        </p:nvSpPr>
        <p:spPr/>
        <p:txBody>
          <a:bodyPr>
            <a:normAutofit/>
          </a:bodyPr>
          <a:lstStyle/>
          <a:p>
            <a:r>
              <a:rPr lang="en-US" dirty="0">
                <a:solidFill>
                  <a:schemeClr val="bg1"/>
                </a:solidFill>
                <a:latin typeface="Swis721 WGL4 BT" panose="020B0704020202020204" pitchFamily="34" charset="0"/>
              </a:rPr>
              <a:t>Ultracompact binaries</a:t>
            </a:r>
          </a:p>
          <a:p>
            <a:r>
              <a:rPr lang="en-US" dirty="0">
                <a:solidFill>
                  <a:schemeClr val="bg1"/>
                </a:solidFill>
                <a:latin typeface="Swis721 WGL4 BT" panose="020B0704020202020204" pitchFamily="34" charset="0"/>
              </a:rPr>
              <a:t>Accretion</a:t>
            </a:r>
          </a:p>
        </p:txBody>
      </p:sp>
      <p:sp>
        <p:nvSpPr>
          <p:cNvPr id="8" name="Rectangle 7">
            <a:extLst>
              <a:ext uri="{FF2B5EF4-FFF2-40B4-BE49-F238E27FC236}">
                <a16:creationId xmlns:a16="http://schemas.microsoft.com/office/drawing/2014/main" id="{7EF375F5-0E82-7AD6-5633-5E14BE2FBAA3}"/>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2">
            <a:extLst>
              <a:ext uri="{FF2B5EF4-FFF2-40B4-BE49-F238E27FC236}">
                <a16:creationId xmlns:a16="http://schemas.microsoft.com/office/drawing/2014/main" id="{FAC7AD85-AF4A-9EE5-87B8-53D5BB046BFB}"/>
              </a:ext>
            </a:extLst>
          </p:cNvPr>
          <p:cNvPicPr>
            <a:picLocks noChangeAspect="1" noChangeArrowheads="1"/>
          </p:cNvPicPr>
          <p:nvPr/>
        </p:nvPicPr>
        <p:blipFill>
          <a:blip r:embed="rId4"/>
          <a:srcRect/>
          <a:stretch/>
        </p:blipFill>
        <p:spPr bwMode="auto">
          <a:xfrm>
            <a:off x="1009001" y="3122997"/>
            <a:ext cx="4716172" cy="36749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0007329-5DC9-7A1B-5DB0-5FD5BE450AEE}"/>
              </a:ext>
            </a:extLst>
          </p:cNvPr>
          <p:cNvSpPr txBox="1"/>
          <p:nvPr/>
        </p:nvSpPr>
        <p:spPr>
          <a:xfrm>
            <a:off x="1352763" y="6508115"/>
            <a:ext cx="4461932" cy="261610"/>
          </a:xfrm>
          <a:prstGeom prst="rect">
            <a:avLst/>
          </a:prstGeom>
          <a:noFill/>
        </p:spPr>
        <p:txBody>
          <a:bodyPr wrap="square" rtlCol="0">
            <a:spAutoFit/>
          </a:bodyPr>
          <a:lstStyle/>
          <a:p>
            <a:r>
              <a:rPr lang="en-US" sz="1100" dirty="0">
                <a:solidFill>
                  <a:schemeClr val="bg1"/>
                </a:solidFill>
                <a:ea typeface="Calibri" panose="020F0502020204030204" pitchFamily="34" charset="0"/>
                <a:cs typeface="Calibri" panose="020F0502020204030204" pitchFamily="34" charset="0"/>
              </a:rPr>
              <a:t>Credit: Adam Block/Mount Lemmon </a:t>
            </a:r>
            <a:r>
              <a:rPr lang="en-US" sz="1100" dirty="0" err="1">
                <a:solidFill>
                  <a:schemeClr val="bg1"/>
                </a:solidFill>
                <a:ea typeface="Calibri" panose="020F0502020204030204" pitchFamily="34" charset="0"/>
                <a:cs typeface="Calibri" panose="020F0502020204030204" pitchFamily="34" charset="0"/>
              </a:rPr>
              <a:t>SkyCenter</a:t>
            </a:r>
            <a:r>
              <a:rPr lang="en-US" sz="1100" dirty="0">
                <a:solidFill>
                  <a:schemeClr val="bg1"/>
                </a:solidFill>
                <a:ea typeface="Calibri" panose="020F0502020204030204" pitchFamily="34" charset="0"/>
                <a:cs typeface="Calibri" panose="020F0502020204030204" pitchFamily="34" charset="0"/>
              </a:rPr>
              <a:t>/University of Arizona</a:t>
            </a:r>
            <a:endParaRPr lang="en-AU" sz="1100" dirty="0">
              <a:solidFill>
                <a:schemeClr val="bg1"/>
              </a:solidFill>
            </a:endParaRPr>
          </a:p>
        </p:txBody>
      </p:sp>
      <p:sp>
        <p:nvSpPr>
          <p:cNvPr id="12" name="Text Placeholder 11">
            <a:extLst>
              <a:ext uri="{FF2B5EF4-FFF2-40B4-BE49-F238E27FC236}">
                <a16:creationId xmlns:a16="http://schemas.microsoft.com/office/drawing/2014/main" id="{2374F3D4-2C58-802E-4045-C0AFA8EA081A}"/>
              </a:ext>
            </a:extLst>
          </p:cNvPr>
          <p:cNvSpPr>
            <a:spLocks noGrp="1"/>
          </p:cNvSpPr>
          <p:nvPr>
            <p:ph type="body" sz="quarter" idx="3"/>
          </p:nvPr>
        </p:nvSpPr>
        <p:spPr/>
        <p:txBody>
          <a:bodyPr/>
          <a:lstStyle/>
          <a:p>
            <a:endParaRPr lang="en-AU" dirty="0"/>
          </a:p>
        </p:txBody>
      </p:sp>
      <p:sp>
        <p:nvSpPr>
          <p:cNvPr id="6" name="Oval 5">
            <a:extLst>
              <a:ext uri="{FF2B5EF4-FFF2-40B4-BE49-F238E27FC236}">
                <a16:creationId xmlns:a16="http://schemas.microsoft.com/office/drawing/2014/main" id="{32E66622-8265-2E35-B141-5D1523C0ED1E}"/>
              </a:ext>
            </a:extLst>
          </p:cNvPr>
          <p:cNvSpPr/>
          <p:nvPr/>
        </p:nvSpPr>
        <p:spPr>
          <a:xfrm>
            <a:off x="7165583" y="19586"/>
            <a:ext cx="3530114" cy="3357639"/>
          </a:xfrm>
          <a:prstGeom prst="ellips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8B3BD836-8028-CA9B-691F-E69493E8FE81}"/>
              </a:ext>
            </a:extLst>
          </p:cNvPr>
          <p:cNvSpPr/>
          <p:nvPr/>
        </p:nvSpPr>
        <p:spPr>
          <a:xfrm>
            <a:off x="7977544" y="2028873"/>
            <a:ext cx="225419" cy="224723"/>
          </a:xfrm>
          <a:prstGeom prst="ellipse">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8D75F37A-B2F4-E24C-D8C9-C76BF9EED674}"/>
              </a:ext>
            </a:extLst>
          </p:cNvPr>
          <p:cNvSpPr/>
          <p:nvPr/>
        </p:nvSpPr>
        <p:spPr>
          <a:xfrm>
            <a:off x="8896920" y="2504823"/>
            <a:ext cx="225419" cy="224723"/>
          </a:xfrm>
          <a:prstGeom prst="ellipse">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1BD0B7EE-15D0-843F-6B04-C0CEEE039869}"/>
              </a:ext>
            </a:extLst>
          </p:cNvPr>
          <p:cNvSpPr/>
          <p:nvPr/>
        </p:nvSpPr>
        <p:spPr>
          <a:xfrm>
            <a:off x="9844062" y="1191580"/>
            <a:ext cx="225419" cy="224723"/>
          </a:xfrm>
          <a:prstGeom prst="ellipse">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7A040C6D-EAAA-AC0C-EE38-D4F930838469}"/>
              </a:ext>
            </a:extLst>
          </p:cNvPr>
          <p:cNvSpPr/>
          <p:nvPr/>
        </p:nvSpPr>
        <p:spPr>
          <a:xfrm>
            <a:off x="9697721" y="2406890"/>
            <a:ext cx="225419" cy="224723"/>
          </a:xfrm>
          <a:prstGeom prst="ellipse">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6473743-3015-5842-9025-C2826845AC7E}"/>
              </a:ext>
            </a:extLst>
          </p:cNvPr>
          <p:cNvSpPr/>
          <p:nvPr/>
        </p:nvSpPr>
        <p:spPr>
          <a:xfrm>
            <a:off x="8930640" y="241653"/>
            <a:ext cx="225419" cy="224723"/>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156579F6-8B8B-0135-593F-1FDD4311CA00}"/>
              </a:ext>
            </a:extLst>
          </p:cNvPr>
          <p:cNvSpPr/>
          <p:nvPr/>
        </p:nvSpPr>
        <p:spPr>
          <a:xfrm>
            <a:off x="8113651" y="2601306"/>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BE9101D8-A11C-F705-17C3-C6839F2C3F28}"/>
              </a:ext>
            </a:extLst>
          </p:cNvPr>
          <p:cNvSpPr/>
          <p:nvPr/>
        </p:nvSpPr>
        <p:spPr>
          <a:xfrm>
            <a:off x="7986320" y="1201729"/>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003AB1B0-19AD-2316-AFB7-D1C25BB2E601}"/>
              </a:ext>
            </a:extLst>
          </p:cNvPr>
          <p:cNvSpPr/>
          <p:nvPr/>
        </p:nvSpPr>
        <p:spPr>
          <a:xfrm>
            <a:off x="9098277" y="1336914"/>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2BCD1498-44B2-632B-9128-CF689DD5F8A4}"/>
              </a:ext>
            </a:extLst>
          </p:cNvPr>
          <p:cNvSpPr/>
          <p:nvPr/>
        </p:nvSpPr>
        <p:spPr>
          <a:xfrm>
            <a:off x="9385611" y="2213409"/>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2DED952C-017E-F728-AE33-1565594FC14F}"/>
              </a:ext>
            </a:extLst>
          </p:cNvPr>
          <p:cNvSpPr/>
          <p:nvPr/>
        </p:nvSpPr>
        <p:spPr>
          <a:xfrm>
            <a:off x="9868176" y="2063768"/>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4" name="Oval 1023">
            <a:extLst>
              <a:ext uri="{FF2B5EF4-FFF2-40B4-BE49-F238E27FC236}">
                <a16:creationId xmlns:a16="http://schemas.microsoft.com/office/drawing/2014/main" id="{11B0F4E0-C4DC-E260-CAEC-4965C46E73C0}"/>
              </a:ext>
            </a:extLst>
          </p:cNvPr>
          <p:cNvSpPr/>
          <p:nvPr/>
        </p:nvSpPr>
        <p:spPr>
          <a:xfrm>
            <a:off x="8486787" y="2138850"/>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5" name="Oval 1024">
            <a:extLst>
              <a:ext uri="{FF2B5EF4-FFF2-40B4-BE49-F238E27FC236}">
                <a16:creationId xmlns:a16="http://schemas.microsoft.com/office/drawing/2014/main" id="{5813C772-C7C8-5D2B-102E-FF0D85BDA353}"/>
              </a:ext>
            </a:extLst>
          </p:cNvPr>
          <p:cNvSpPr/>
          <p:nvPr/>
        </p:nvSpPr>
        <p:spPr>
          <a:xfrm>
            <a:off x="8588971" y="583892"/>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6" name="Oval 1025">
            <a:extLst>
              <a:ext uri="{FF2B5EF4-FFF2-40B4-BE49-F238E27FC236}">
                <a16:creationId xmlns:a16="http://schemas.microsoft.com/office/drawing/2014/main" id="{3C6AB8AD-B3A7-33E7-29EB-7DA47DA8106C}"/>
              </a:ext>
            </a:extLst>
          </p:cNvPr>
          <p:cNvSpPr/>
          <p:nvPr/>
        </p:nvSpPr>
        <p:spPr>
          <a:xfrm>
            <a:off x="7531247" y="1865736"/>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7" name="Oval 1026">
            <a:extLst>
              <a:ext uri="{FF2B5EF4-FFF2-40B4-BE49-F238E27FC236}">
                <a16:creationId xmlns:a16="http://schemas.microsoft.com/office/drawing/2014/main" id="{3BA537F3-95CA-F3AA-739E-5B65A52664CE}"/>
              </a:ext>
            </a:extLst>
          </p:cNvPr>
          <p:cNvSpPr/>
          <p:nvPr/>
        </p:nvSpPr>
        <p:spPr>
          <a:xfrm>
            <a:off x="9394396" y="2867129"/>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8" name="Oval 1027">
            <a:extLst>
              <a:ext uri="{FF2B5EF4-FFF2-40B4-BE49-F238E27FC236}">
                <a16:creationId xmlns:a16="http://schemas.microsoft.com/office/drawing/2014/main" id="{C87157BE-7F4A-B82E-5EB1-A98F7FC80636}"/>
              </a:ext>
            </a:extLst>
          </p:cNvPr>
          <p:cNvSpPr/>
          <p:nvPr/>
        </p:nvSpPr>
        <p:spPr>
          <a:xfrm>
            <a:off x="9697721" y="551614"/>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9" name="Oval 1028">
            <a:extLst>
              <a:ext uri="{FF2B5EF4-FFF2-40B4-BE49-F238E27FC236}">
                <a16:creationId xmlns:a16="http://schemas.microsoft.com/office/drawing/2014/main" id="{E4F66900-3B29-1DBA-288E-1DF7CFA7AD97}"/>
              </a:ext>
            </a:extLst>
          </p:cNvPr>
          <p:cNvSpPr/>
          <p:nvPr/>
        </p:nvSpPr>
        <p:spPr>
          <a:xfrm>
            <a:off x="7876816" y="690726"/>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30" name="Straight Arrow Connector 1029">
            <a:extLst>
              <a:ext uri="{FF2B5EF4-FFF2-40B4-BE49-F238E27FC236}">
                <a16:creationId xmlns:a16="http://schemas.microsoft.com/office/drawing/2014/main" id="{6F245C8A-F489-72E4-9779-E19C6846E225}"/>
              </a:ext>
            </a:extLst>
          </p:cNvPr>
          <p:cNvCxnSpPr>
            <a:cxnSpLocks/>
            <a:stCxn id="7" idx="7"/>
          </p:cNvCxnSpPr>
          <p:nvPr/>
        </p:nvCxnSpPr>
        <p:spPr>
          <a:xfrm flipV="1">
            <a:off x="8169951" y="1878220"/>
            <a:ext cx="152674" cy="183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Straight Arrow Connector 1030">
            <a:extLst>
              <a:ext uri="{FF2B5EF4-FFF2-40B4-BE49-F238E27FC236}">
                <a16:creationId xmlns:a16="http://schemas.microsoft.com/office/drawing/2014/main" id="{26A6DD0A-B26E-3165-B5DF-34C81DFDA4A5}"/>
              </a:ext>
            </a:extLst>
          </p:cNvPr>
          <p:cNvCxnSpPr>
            <a:cxnSpLocks/>
            <a:stCxn id="11" idx="0"/>
          </p:cNvCxnSpPr>
          <p:nvPr/>
        </p:nvCxnSpPr>
        <p:spPr>
          <a:xfrm flipH="1" flipV="1">
            <a:off x="8988506" y="2288491"/>
            <a:ext cx="21124" cy="216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77424C7C-AB77-6805-A3AA-41DC9E0E3CF4}"/>
              </a:ext>
            </a:extLst>
          </p:cNvPr>
          <p:cNvCxnSpPr>
            <a:cxnSpLocks/>
            <a:stCxn id="15" idx="1"/>
            <a:endCxn id="62" idx="6"/>
          </p:cNvCxnSpPr>
          <p:nvPr/>
        </p:nvCxnSpPr>
        <p:spPr>
          <a:xfrm flipH="1" flipV="1">
            <a:off x="9611030" y="2325771"/>
            <a:ext cx="119703" cy="11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505BE5C0-AFF4-5EB5-5DDB-651CDD4EA379}"/>
              </a:ext>
            </a:extLst>
          </p:cNvPr>
          <p:cNvCxnSpPr>
            <a:cxnSpLocks/>
          </p:cNvCxnSpPr>
          <p:nvPr/>
        </p:nvCxnSpPr>
        <p:spPr>
          <a:xfrm flipH="1">
            <a:off x="9018503" y="447728"/>
            <a:ext cx="17347" cy="210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89AE74D1-563B-0270-06A5-5A650C8D4F14}"/>
              </a:ext>
            </a:extLst>
          </p:cNvPr>
          <p:cNvCxnSpPr>
            <a:cxnSpLocks/>
          </p:cNvCxnSpPr>
          <p:nvPr/>
        </p:nvCxnSpPr>
        <p:spPr>
          <a:xfrm flipH="1">
            <a:off x="9632114" y="1320958"/>
            <a:ext cx="220621" cy="101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3" name="Oval 1042">
            <a:extLst>
              <a:ext uri="{FF2B5EF4-FFF2-40B4-BE49-F238E27FC236}">
                <a16:creationId xmlns:a16="http://schemas.microsoft.com/office/drawing/2014/main" id="{B1664D06-248A-443C-DFFE-5BC49EF1D0DD}"/>
              </a:ext>
            </a:extLst>
          </p:cNvPr>
          <p:cNvSpPr/>
          <p:nvPr/>
        </p:nvSpPr>
        <p:spPr>
          <a:xfrm>
            <a:off x="8640107" y="2696942"/>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4" name="Oval 1043">
            <a:extLst>
              <a:ext uri="{FF2B5EF4-FFF2-40B4-BE49-F238E27FC236}">
                <a16:creationId xmlns:a16="http://schemas.microsoft.com/office/drawing/2014/main" id="{C7410482-8788-D4E8-CBB5-03398B814880}"/>
              </a:ext>
            </a:extLst>
          </p:cNvPr>
          <p:cNvSpPr/>
          <p:nvPr/>
        </p:nvSpPr>
        <p:spPr>
          <a:xfrm>
            <a:off x="8605940" y="1345365"/>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6" name="Oval 1045">
            <a:extLst>
              <a:ext uri="{FF2B5EF4-FFF2-40B4-BE49-F238E27FC236}">
                <a16:creationId xmlns:a16="http://schemas.microsoft.com/office/drawing/2014/main" id="{23983D4A-A350-A78C-9710-2B2D2384F682}"/>
              </a:ext>
            </a:extLst>
          </p:cNvPr>
          <p:cNvSpPr/>
          <p:nvPr/>
        </p:nvSpPr>
        <p:spPr>
          <a:xfrm>
            <a:off x="9113781" y="1854832"/>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58138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Content Placeholder 3">
            <a:extLst>
              <a:ext uri="{FF2B5EF4-FFF2-40B4-BE49-F238E27FC236}">
                <a16:creationId xmlns:a16="http://schemas.microsoft.com/office/drawing/2014/main" id="{8D0452F1-E5D2-F475-A620-3878883E5984}"/>
              </a:ext>
            </a:extLst>
          </p:cNvPr>
          <p:cNvSpPr txBox="1">
            <a:spLocks/>
          </p:cNvSpPr>
          <p:nvPr/>
        </p:nvSpPr>
        <p:spPr>
          <a:xfrm>
            <a:off x="839788" y="1561637"/>
            <a:ext cx="5157787" cy="4628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1800" b="0" i="0" kern="1200">
                <a:solidFill>
                  <a:schemeClr val="tx1"/>
                </a:solidFill>
                <a:latin typeface="Swiss721 BT WGL4" panose="020B0504020202020204"/>
                <a:ea typeface="+mn-ea"/>
                <a:cs typeface="+mn-cs"/>
              </a:defRPr>
            </a:lvl1pPr>
            <a:lvl2pPr marL="685800" indent="-228600" algn="l" defTabSz="914400" rtl="0" eaLnBrk="1" latinLnBrk="0" hangingPunct="1">
              <a:lnSpc>
                <a:spcPct val="90000"/>
              </a:lnSpc>
              <a:spcBef>
                <a:spcPts val="0"/>
              </a:spcBef>
              <a:spcAft>
                <a:spcPts val="1200"/>
              </a:spcAft>
              <a:buFont typeface="System Font Regular"/>
              <a:buChar char="–"/>
              <a:defRPr sz="1800" b="0" i="0" kern="1200">
                <a:solidFill>
                  <a:schemeClr val="tx1"/>
                </a:solidFill>
                <a:latin typeface="Swiss721 BT WGL4" panose="020B0504020202020204"/>
                <a:ea typeface="+mn-ea"/>
                <a:cs typeface="+mn-cs"/>
              </a:defRPr>
            </a:lvl2pPr>
            <a:lvl3pPr marL="1143000" indent="-228600" algn="l" defTabSz="914400" rtl="0" eaLnBrk="1" latinLnBrk="0" hangingPunct="1">
              <a:lnSpc>
                <a:spcPct val="90000"/>
              </a:lnSpc>
              <a:spcBef>
                <a:spcPts val="0"/>
              </a:spcBef>
              <a:spcAft>
                <a:spcPts val="1200"/>
              </a:spcAft>
              <a:buFont typeface="Wingdings" pitchFamily="2" charset="2"/>
              <a:buChar char="§"/>
              <a:defRPr sz="1800" b="0" i="0" kern="1200">
                <a:solidFill>
                  <a:schemeClr val="tx1"/>
                </a:solidFill>
                <a:latin typeface="Swiss721 BT WGL4" panose="020B0504020202020204"/>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800" b="0" i="0" kern="1200">
                <a:solidFill>
                  <a:schemeClr val="tx1"/>
                </a:solidFill>
                <a:latin typeface="Swiss721 BT WGL4" panose="020B0504020202020204"/>
                <a:ea typeface="+mn-ea"/>
                <a:cs typeface="+mn-cs"/>
              </a:defRPr>
            </a:lvl4pPr>
            <a:lvl5pPr marL="2057400" indent="-228600" algn="l" defTabSz="914400" rtl="0" eaLnBrk="1" latinLnBrk="0" hangingPunct="1">
              <a:lnSpc>
                <a:spcPct val="90000"/>
              </a:lnSpc>
              <a:spcBef>
                <a:spcPts val="0"/>
              </a:spcBef>
              <a:spcAft>
                <a:spcPts val="1200"/>
              </a:spcAft>
              <a:buFont typeface="System Font Regular"/>
              <a:buChar char="–"/>
              <a:defRPr sz="1800" b="0" i="0" kern="1200">
                <a:solidFill>
                  <a:schemeClr val="tx1"/>
                </a:solidFill>
                <a:latin typeface="Swiss721 BT WGL4" panose="020B05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wis721 WGL4 BT" panose="020B0704020202020204" pitchFamily="34" charset="0"/>
              </a:rPr>
              <a:t>Governed by dynamical processes: </a:t>
            </a:r>
          </a:p>
          <a:p>
            <a:pPr lvl="1"/>
            <a:r>
              <a:rPr lang="en-US" dirty="0">
                <a:latin typeface="Swis721 WGL4 BT" panose="020B0704020202020204" pitchFamily="34" charset="0"/>
              </a:rPr>
              <a:t>Mass segregation</a:t>
            </a:r>
          </a:p>
          <a:p>
            <a:pPr lvl="1"/>
            <a:r>
              <a:rPr lang="en-US" dirty="0">
                <a:latin typeface="Swis721 WGL4 BT" panose="020B0704020202020204" pitchFamily="34" charset="0"/>
              </a:rPr>
              <a:t>Core collapse </a:t>
            </a:r>
          </a:p>
          <a:p>
            <a:pPr lvl="1"/>
            <a:r>
              <a:rPr lang="en-US" dirty="0">
                <a:latin typeface="Swis721 WGL4 BT" panose="020B0704020202020204" pitchFamily="34" charset="0"/>
              </a:rPr>
              <a:t>Black hole burning</a:t>
            </a:r>
          </a:p>
          <a:p>
            <a:endParaRPr lang="en-US" dirty="0">
              <a:latin typeface="Swis721 WGL4 BT" panose="020B0704020202020204" pitchFamily="34" charset="0"/>
            </a:endParaRPr>
          </a:p>
        </p:txBody>
      </p:sp>
      <p:sp>
        <p:nvSpPr>
          <p:cNvPr id="5" name="Text Placeholder 4">
            <a:extLst>
              <a:ext uri="{FF2B5EF4-FFF2-40B4-BE49-F238E27FC236}">
                <a16:creationId xmlns:a16="http://schemas.microsoft.com/office/drawing/2014/main" id="{17037CBC-3FE3-6EE3-1823-F8D86BD84EA1}"/>
              </a:ext>
            </a:extLst>
          </p:cNvPr>
          <p:cNvSpPr>
            <a:spLocks noGrp="1"/>
          </p:cNvSpPr>
          <p:nvPr>
            <p:ph type="body" idx="1"/>
          </p:nvPr>
        </p:nvSpPr>
        <p:spPr/>
        <p:txBody>
          <a:bodyPr/>
          <a:lstStyle/>
          <a:p>
            <a:r>
              <a:rPr lang="en-US" dirty="0">
                <a:latin typeface="Swis721 WGL4 BT" panose="020B0704020202020204" pitchFamily="34" charset="0"/>
              </a:rPr>
              <a:t> </a:t>
            </a:r>
          </a:p>
        </p:txBody>
      </p:sp>
      <p:sp>
        <p:nvSpPr>
          <p:cNvPr id="4" name="Content Placeholder 3">
            <a:extLst>
              <a:ext uri="{FF2B5EF4-FFF2-40B4-BE49-F238E27FC236}">
                <a16:creationId xmlns:a16="http://schemas.microsoft.com/office/drawing/2014/main" id="{CFE48EA2-569F-C4DC-D624-3D9454CA2F83}"/>
              </a:ext>
            </a:extLst>
          </p:cNvPr>
          <p:cNvSpPr>
            <a:spLocks noGrp="1"/>
          </p:cNvSpPr>
          <p:nvPr>
            <p:ph sz="half" idx="2"/>
          </p:nvPr>
        </p:nvSpPr>
        <p:spPr/>
        <p:txBody>
          <a:bodyPr>
            <a:normAutofit/>
          </a:bodyPr>
          <a:lstStyle/>
          <a:p>
            <a:pPr marL="0" indent="0">
              <a:buNone/>
            </a:pPr>
            <a:r>
              <a:rPr lang="en-US" dirty="0">
                <a:latin typeface="Swis721 WGL4 BT" panose="020B0704020202020204" pitchFamily="34" charset="0"/>
              </a:rPr>
              <a:t> </a:t>
            </a:r>
          </a:p>
        </p:txBody>
      </p:sp>
      <p:sp>
        <p:nvSpPr>
          <p:cNvPr id="3" name="Content Placeholder 2">
            <a:extLst>
              <a:ext uri="{FF2B5EF4-FFF2-40B4-BE49-F238E27FC236}">
                <a16:creationId xmlns:a16="http://schemas.microsoft.com/office/drawing/2014/main" id="{2CAE8284-E38B-44E8-04FE-7D3E3D44231A}"/>
              </a:ext>
            </a:extLst>
          </p:cNvPr>
          <p:cNvSpPr>
            <a:spLocks noGrp="1"/>
          </p:cNvSpPr>
          <p:nvPr>
            <p:ph sz="quarter" idx="4"/>
          </p:nvPr>
        </p:nvSpPr>
        <p:spPr/>
        <p:txBody>
          <a:bodyPr>
            <a:normAutofit/>
          </a:bodyPr>
          <a:lstStyle/>
          <a:p>
            <a:r>
              <a:rPr lang="en-US" dirty="0">
                <a:solidFill>
                  <a:schemeClr val="bg1"/>
                </a:solidFill>
                <a:latin typeface="Swis721 WGL4 BT" panose="020B0704020202020204" pitchFamily="34" charset="0"/>
              </a:rPr>
              <a:t>Ultracompact binaries</a:t>
            </a:r>
          </a:p>
          <a:p>
            <a:r>
              <a:rPr lang="en-US" dirty="0">
                <a:solidFill>
                  <a:schemeClr val="bg1"/>
                </a:solidFill>
                <a:latin typeface="Swis721 WGL4 BT" panose="020B0704020202020204" pitchFamily="34" charset="0"/>
              </a:rPr>
              <a:t>Accretion</a:t>
            </a:r>
          </a:p>
        </p:txBody>
      </p:sp>
      <p:sp>
        <p:nvSpPr>
          <p:cNvPr id="2" name="Title 1">
            <a:extLst>
              <a:ext uri="{FF2B5EF4-FFF2-40B4-BE49-F238E27FC236}">
                <a16:creationId xmlns:a16="http://schemas.microsoft.com/office/drawing/2014/main" id="{3790C10C-6AFC-8479-FB2F-5A3B8177F58A}"/>
              </a:ext>
            </a:extLst>
          </p:cNvPr>
          <p:cNvSpPr>
            <a:spLocks noGrp="1"/>
          </p:cNvSpPr>
          <p:nvPr>
            <p:ph type="title"/>
          </p:nvPr>
        </p:nvSpPr>
        <p:spPr/>
        <p:txBody>
          <a:bodyPr/>
          <a:lstStyle/>
          <a:p>
            <a:r>
              <a:rPr lang="en-US" dirty="0"/>
              <a:t>Globular Clusters</a:t>
            </a:r>
          </a:p>
        </p:txBody>
      </p:sp>
      <p:sp>
        <p:nvSpPr>
          <p:cNvPr id="8" name="Rectangle 7">
            <a:extLst>
              <a:ext uri="{FF2B5EF4-FFF2-40B4-BE49-F238E27FC236}">
                <a16:creationId xmlns:a16="http://schemas.microsoft.com/office/drawing/2014/main" id="{7EF375F5-0E82-7AD6-5633-5E14BE2FBAA3}"/>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2">
            <a:extLst>
              <a:ext uri="{FF2B5EF4-FFF2-40B4-BE49-F238E27FC236}">
                <a16:creationId xmlns:a16="http://schemas.microsoft.com/office/drawing/2014/main" id="{FAC7AD85-AF4A-9EE5-87B8-53D5BB046BFB}"/>
              </a:ext>
            </a:extLst>
          </p:cNvPr>
          <p:cNvPicPr>
            <a:picLocks noChangeAspect="1" noChangeArrowheads="1"/>
          </p:cNvPicPr>
          <p:nvPr/>
        </p:nvPicPr>
        <p:blipFill>
          <a:blip r:embed="rId4"/>
          <a:srcRect/>
          <a:stretch/>
        </p:blipFill>
        <p:spPr bwMode="auto">
          <a:xfrm>
            <a:off x="1009001" y="3122997"/>
            <a:ext cx="4716172" cy="36749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0007329-5DC9-7A1B-5DB0-5FD5BE450AEE}"/>
              </a:ext>
            </a:extLst>
          </p:cNvPr>
          <p:cNvSpPr txBox="1"/>
          <p:nvPr/>
        </p:nvSpPr>
        <p:spPr>
          <a:xfrm>
            <a:off x="1352763" y="6508115"/>
            <a:ext cx="4461932" cy="261610"/>
          </a:xfrm>
          <a:prstGeom prst="rect">
            <a:avLst/>
          </a:prstGeom>
          <a:noFill/>
        </p:spPr>
        <p:txBody>
          <a:bodyPr wrap="square" rtlCol="0">
            <a:spAutoFit/>
          </a:bodyPr>
          <a:lstStyle/>
          <a:p>
            <a:r>
              <a:rPr lang="en-US" sz="1100" dirty="0">
                <a:solidFill>
                  <a:schemeClr val="bg1"/>
                </a:solidFill>
                <a:ea typeface="Calibri" panose="020F0502020204030204" pitchFamily="34" charset="0"/>
                <a:cs typeface="Calibri" panose="020F0502020204030204" pitchFamily="34" charset="0"/>
              </a:rPr>
              <a:t>Credit: Adam Block/Mount Lemmon </a:t>
            </a:r>
            <a:r>
              <a:rPr lang="en-US" sz="1100" dirty="0" err="1">
                <a:solidFill>
                  <a:schemeClr val="bg1"/>
                </a:solidFill>
                <a:ea typeface="Calibri" panose="020F0502020204030204" pitchFamily="34" charset="0"/>
                <a:cs typeface="Calibri" panose="020F0502020204030204" pitchFamily="34" charset="0"/>
              </a:rPr>
              <a:t>SkyCenter</a:t>
            </a:r>
            <a:r>
              <a:rPr lang="en-US" sz="1100" dirty="0">
                <a:solidFill>
                  <a:schemeClr val="bg1"/>
                </a:solidFill>
                <a:ea typeface="Calibri" panose="020F0502020204030204" pitchFamily="34" charset="0"/>
                <a:cs typeface="Calibri" panose="020F0502020204030204" pitchFamily="34" charset="0"/>
              </a:rPr>
              <a:t>/University of Arizona</a:t>
            </a:r>
            <a:endParaRPr lang="en-AU" sz="1100" dirty="0">
              <a:solidFill>
                <a:schemeClr val="bg1"/>
              </a:solidFill>
            </a:endParaRPr>
          </a:p>
        </p:txBody>
      </p:sp>
      <p:sp>
        <p:nvSpPr>
          <p:cNvPr id="12" name="Text Placeholder 11">
            <a:extLst>
              <a:ext uri="{FF2B5EF4-FFF2-40B4-BE49-F238E27FC236}">
                <a16:creationId xmlns:a16="http://schemas.microsoft.com/office/drawing/2014/main" id="{2374F3D4-2C58-802E-4045-C0AFA8EA081A}"/>
              </a:ext>
            </a:extLst>
          </p:cNvPr>
          <p:cNvSpPr>
            <a:spLocks noGrp="1"/>
          </p:cNvSpPr>
          <p:nvPr>
            <p:ph type="body" sz="quarter" idx="3"/>
          </p:nvPr>
        </p:nvSpPr>
        <p:spPr/>
        <p:txBody>
          <a:bodyPr/>
          <a:lstStyle/>
          <a:p>
            <a:endParaRPr lang="en-AU" dirty="0"/>
          </a:p>
        </p:txBody>
      </p:sp>
      <p:sp>
        <p:nvSpPr>
          <p:cNvPr id="36" name="Oval 35">
            <a:extLst>
              <a:ext uri="{FF2B5EF4-FFF2-40B4-BE49-F238E27FC236}">
                <a16:creationId xmlns:a16="http://schemas.microsoft.com/office/drawing/2014/main" id="{DFE2B01E-8F19-183F-31D1-DE4E97B81C40}"/>
              </a:ext>
            </a:extLst>
          </p:cNvPr>
          <p:cNvSpPr/>
          <p:nvPr/>
        </p:nvSpPr>
        <p:spPr>
          <a:xfrm>
            <a:off x="7165583" y="3479857"/>
            <a:ext cx="3530114" cy="3357639"/>
          </a:xfrm>
          <a:prstGeom prst="ellips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334612DC-101B-60C4-7971-5603E5DB09B2}"/>
              </a:ext>
            </a:extLst>
          </p:cNvPr>
          <p:cNvSpPr/>
          <p:nvPr/>
        </p:nvSpPr>
        <p:spPr>
          <a:xfrm>
            <a:off x="8363552" y="5064475"/>
            <a:ext cx="225419" cy="224723"/>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973A2B80-2134-E316-8113-CBD75A00546E}"/>
              </a:ext>
            </a:extLst>
          </p:cNvPr>
          <p:cNvSpPr/>
          <p:nvPr/>
        </p:nvSpPr>
        <p:spPr>
          <a:xfrm>
            <a:off x="8763596" y="5164811"/>
            <a:ext cx="225419" cy="224723"/>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B2772554-3E14-559D-AC4B-7D7FAD92C9ED}"/>
              </a:ext>
            </a:extLst>
          </p:cNvPr>
          <p:cNvSpPr/>
          <p:nvPr/>
        </p:nvSpPr>
        <p:spPr>
          <a:xfrm>
            <a:off x="9094895" y="4761101"/>
            <a:ext cx="225419" cy="224723"/>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6045F02-27C1-A34B-ADD5-4DA72577BDBC}"/>
              </a:ext>
            </a:extLst>
          </p:cNvPr>
          <p:cNvSpPr/>
          <p:nvPr/>
        </p:nvSpPr>
        <p:spPr>
          <a:xfrm>
            <a:off x="9291820" y="5121505"/>
            <a:ext cx="225419" cy="224723"/>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B1738B58-F5A9-3C19-F5F5-62C8C7A7D81B}"/>
              </a:ext>
            </a:extLst>
          </p:cNvPr>
          <p:cNvSpPr/>
          <p:nvPr/>
        </p:nvSpPr>
        <p:spPr>
          <a:xfrm>
            <a:off x="8025450" y="5893127"/>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96DF70C9-AFF9-B08E-21BF-B4833695864B}"/>
              </a:ext>
            </a:extLst>
          </p:cNvPr>
          <p:cNvSpPr/>
          <p:nvPr/>
        </p:nvSpPr>
        <p:spPr>
          <a:xfrm>
            <a:off x="8659910" y="4830301"/>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0B4C6E19-D678-68BD-AE54-8AFFF68981C0}"/>
              </a:ext>
            </a:extLst>
          </p:cNvPr>
          <p:cNvSpPr/>
          <p:nvPr/>
        </p:nvSpPr>
        <p:spPr>
          <a:xfrm>
            <a:off x="8209915" y="3782062"/>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BB1E10DC-2E02-6FCD-61ED-7137C2541FE9}"/>
              </a:ext>
            </a:extLst>
          </p:cNvPr>
          <p:cNvSpPr/>
          <p:nvPr/>
        </p:nvSpPr>
        <p:spPr>
          <a:xfrm>
            <a:off x="8680405" y="6294632"/>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4108F8BF-7E31-10B8-14FC-3B4D8AA897D8}"/>
              </a:ext>
            </a:extLst>
          </p:cNvPr>
          <p:cNvSpPr/>
          <p:nvPr/>
        </p:nvSpPr>
        <p:spPr>
          <a:xfrm>
            <a:off x="9853526" y="5993537"/>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9EC719C5-034F-25E0-CC98-370A49A78CB8}"/>
              </a:ext>
            </a:extLst>
          </p:cNvPr>
          <p:cNvSpPr/>
          <p:nvPr/>
        </p:nvSpPr>
        <p:spPr>
          <a:xfrm>
            <a:off x="8982185" y="5455601"/>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E7A72361-FFF4-1F02-5D06-0B83AA632F7E}"/>
              </a:ext>
            </a:extLst>
          </p:cNvPr>
          <p:cNvSpPr/>
          <p:nvPr/>
        </p:nvSpPr>
        <p:spPr>
          <a:xfrm>
            <a:off x="8808699" y="4251256"/>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27DCEA31-FE69-D1CB-101A-7CE00AF27C8F}"/>
              </a:ext>
            </a:extLst>
          </p:cNvPr>
          <p:cNvSpPr/>
          <p:nvPr/>
        </p:nvSpPr>
        <p:spPr>
          <a:xfrm>
            <a:off x="10017448" y="4736697"/>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4DA5CC1F-BEFD-955F-7406-F5498BDB45E3}"/>
              </a:ext>
            </a:extLst>
          </p:cNvPr>
          <p:cNvSpPr/>
          <p:nvPr/>
        </p:nvSpPr>
        <p:spPr>
          <a:xfrm>
            <a:off x="9394396" y="6327400"/>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C7BF937F-F8F6-4F88-059B-A5627A7609C2}"/>
              </a:ext>
            </a:extLst>
          </p:cNvPr>
          <p:cNvSpPr/>
          <p:nvPr/>
        </p:nvSpPr>
        <p:spPr>
          <a:xfrm>
            <a:off x="9697721" y="4011885"/>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9FA7D22D-15DD-4298-5F83-CDCE25F587BC}"/>
              </a:ext>
            </a:extLst>
          </p:cNvPr>
          <p:cNvSpPr/>
          <p:nvPr/>
        </p:nvSpPr>
        <p:spPr>
          <a:xfrm>
            <a:off x="7707367" y="4509790"/>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39C1C8B8-79EF-E370-FA49-62E663C82E40}"/>
              </a:ext>
            </a:extLst>
          </p:cNvPr>
          <p:cNvSpPr/>
          <p:nvPr/>
        </p:nvSpPr>
        <p:spPr>
          <a:xfrm>
            <a:off x="8309176" y="4608152"/>
            <a:ext cx="1255442" cy="1215318"/>
          </a:xfrm>
          <a:prstGeom prst="ellipse">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32E66622-8265-2E35-B141-5D1523C0ED1E}"/>
              </a:ext>
            </a:extLst>
          </p:cNvPr>
          <p:cNvSpPr/>
          <p:nvPr/>
        </p:nvSpPr>
        <p:spPr>
          <a:xfrm>
            <a:off x="7165583" y="19586"/>
            <a:ext cx="3530114" cy="3357639"/>
          </a:xfrm>
          <a:prstGeom prst="ellips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8B3BD836-8028-CA9B-691F-E69493E8FE81}"/>
              </a:ext>
            </a:extLst>
          </p:cNvPr>
          <p:cNvSpPr/>
          <p:nvPr/>
        </p:nvSpPr>
        <p:spPr>
          <a:xfrm>
            <a:off x="7977544" y="2028873"/>
            <a:ext cx="225419" cy="224723"/>
          </a:xfrm>
          <a:prstGeom prst="ellipse">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8D75F37A-B2F4-E24C-D8C9-C76BF9EED674}"/>
              </a:ext>
            </a:extLst>
          </p:cNvPr>
          <p:cNvSpPr/>
          <p:nvPr/>
        </p:nvSpPr>
        <p:spPr>
          <a:xfrm>
            <a:off x="8896920" y="2504823"/>
            <a:ext cx="225419" cy="224723"/>
          </a:xfrm>
          <a:prstGeom prst="ellipse">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1BD0B7EE-15D0-843F-6B04-C0CEEE039869}"/>
              </a:ext>
            </a:extLst>
          </p:cNvPr>
          <p:cNvSpPr/>
          <p:nvPr/>
        </p:nvSpPr>
        <p:spPr>
          <a:xfrm>
            <a:off x="9844062" y="1191580"/>
            <a:ext cx="225419" cy="224723"/>
          </a:xfrm>
          <a:prstGeom prst="ellipse">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7A040C6D-EAAA-AC0C-EE38-D4F930838469}"/>
              </a:ext>
            </a:extLst>
          </p:cNvPr>
          <p:cNvSpPr/>
          <p:nvPr/>
        </p:nvSpPr>
        <p:spPr>
          <a:xfrm>
            <a:off x="9697721" y="2406890"/>
            <a:ext cx="225419" cy="224723"/>
          </a:xfrm>
          <a:prstGeom prst="ellipse">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6473743-3015-5842-9025-C2826845AC7E}"/>
              </a:ext>
            </a:extLst>
          </p:cNvPr>
          <p:cNvSpPr/>
          <p:nvPr/>
        </p:nvSpPr>
        <p:spPr>
          <a:xfrm>
            <a:off x="8930640" y="241653"/>
            <a:ext cx="225419" cy="224723"/>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156579F6-8B8B-0135-593F-1FDD4311CA00}"/>
              </a:ext>
            </a:extLst>
          </p:cNvPr>
          <p:cNvSpPr/>
          <p:nvPr/>
        </p:nvSpPr>
        <p:spPr>
          <a:xfrm>
            <a:off x="8113651" y="2601306"/>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BE9101D8-A11C-F705-17C3-C6839F2C3F28}"/>
              </a:ext>
            </a:extLst>
          </p:cNvPr>
          <p:cNvSpPr/>
          <p:nvPr/>
        </p:nvSpPr>
        <p:spPr>
          <a:xfrm>
            <a:off x="7986320" y="1201729"/>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003AB1B0-19AD-2316-AFB7-D1C25BB2E601}"/>
              </a:ext>
            </a:extLst>
          </p:cNvPr>
          <p:cNvSpPr/>
          <p:nvPr/>
        </p:nvSpPr>
        <p:spPr>
          <a:xfrm>
            <a:off x="9098277" y="1336914"/>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2BCD1498-44B2-632B-9128-CF689DD5F8A4}"/>
              </a:ext>
            </a:extLst>
          </p:cNvPr>
          <p:cNvSpPr/>
          <p:nvPr/>
        </p:nvSpPr>
        <p:spPr>
          <a:xfrm>
            <a:off x="9385611" y="2213409"/>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2DED952C-017E-F728-AE33-1565594FC14F}"/>
              </a:ext>
            </a:extLst>
          </p:cNvPr>
          <p:cNvSpPr/>
          <p:nvPr/>
        </p:nvSpPr>
        <p:spPr>
          <a:xfrm>
            <a:off x="9868176" y="2063768"/>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4" name="Oval 1023">
            <a:extLst>
              <a:ext uri="{FF2B5EF4-FFF2-40B4-BE49-F238E27FC236}">
                <a16:creationId xmlns:a16="http://schemas.microsoft.com/office/drawing/2014/main" id="{11B0F4E0-C4DC-E260-CAEC-4965C46E73C0}"/>
              </a:ext>
            </a:extLst>
          </p:cNvPr>
          <p:cNvSpPr/>
          <p:nvPr/>
        </p:nvSpPr>
        <p:spPr>
          <a:xfrm>
            <a:off x="8486787" y="2138850"/>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5" name="Oval 1024">
            <a:extLst>
              <a:ext uri="{FF2B5EF4-FFF2-40B4-BE49-F238E27FC236}">
                <a16:creationId xmlns:a16="http://schemas.microsoft.com/office/drawing/2014/main" id="{5813C772-C7C8-5D2B-102E-FF0D85BDA353}"/>
              </a:ext>
            </a:extLst>
          </p:cNvPr>
          <p:cNvSpPr/>
          <p:nvPr/>
        </p:nvSpPr>
        <p:spPr>
          <a:xfrm>
            <a:off x="8588971" y="583892"/>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6" name="Oval 1025">
            <a:extLst>
              <a:ext uri="{FF2B5EF4-FFF2-40B4-BE49-F238E27FC236}">
                <a16:creationId xmlns:a16="http://schemas.microsoft.com/office/drawing/2014/main" id="{3C6AB8AD-B3A7-33E7-29EB-7DA47DA8106C}"/>
              </a:ext>
            </a:extLst>
          </p:cNvPr>
          <p:cNvSpPr/>
          <p:nvPr/>
        </p:nvSpPr>
        <p:spPr>
          <a:xfrm>
            <a:off x="7531247" y="1865736"/>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7" name="Oval 1026">
            <a:extLst>
              <a:ext uri="{FF2B5EF4-FFF2-40B4-BE49-F238E27FC236}">
                <a16:creationId xmlns:a16="http://schemas.microsoft.com/office/drawing/2014/main" id="{3BA537F3-95CA-F3AA-739E-5B65A52664CE}"/>
              </a:ext>
            </a:extLst>
          </p:cNvPr>
          <p:cNvSpPr/>
          <p:nvPr/>
        </p:nvSpPr>
        <p:spPr>
          <a:xfrm>
            <a:off x="9394396" y="2867129"/>
            <a:ext cx="225419" cy="22472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8" name="Oval 1027">
            <a:extLst>
              <a:ext uri="{FF2B5EF4-FFF2-40B4-BE49-F238E27FC236}">
                <a16:creationId xmlns:a16="http://schemas.microsoft.com/office/drawing/2014/main" id="{C87157BE-7F4A-B82E-5EB1-A98F7FC80636}"/>
              </a:ext>
            </a:extLst>
          </p:cNvPr>
          <p:cNvSpPr/>
          <p:nvPr/>
        </p:nvSpPr>
        <p:spPr>
          <a:xfrm>
            <a:off x="9697721" y="551614"/>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9" name="Oval 1028">
            <a:extLst>
              <a:ext uri="{FF2B5EF4-FFF2-40B4-BE49-F238E27FC236}">
                <a16:creationId xmlns:a16="http://schemas.microsoft.com/office/drawing/2014/main" id="{E4F66900-3B29-1DBA-288E-1DF7CFA7AD97}"/>
              </a:ext>
            </a:extLst>
          </p:cNvPr>
          <p:cNvSpPr/>
          <p:nvPr/>
        </p:nvSpPr>
        <p:spPr>
          <a:xfrm>
            <a:off x="7876816" y="690726"/>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30" name="Straight Arrow Connector 1029">
            <a:extLst>
              <a:ext uri="{FF2B5EF4-FFF2-40B4-BE49-F238E27FC236}">
                <a16:creationId xmlns:a16="http://schemas.microsoft.com/office/drawing/2014/main" id="{6F245C8A-F489-72E4-9779-E19C6846E225}"/>
              </a:ext>
            </a:extLst>
          </p:cNvPr>
          <p:cNvCxnSpPr>
            <a:cxnSpLocks/>
            <a:stCxn id="7" idx="7"/>
          </p:cNvCxnSpPr>
          <p:nvPr/>
        </p:nvCxnSpPr>
        <p:spPr>
          <a:xfrm flipV="1">
            <a:off x="8169951" y="1878220"/>
            <a:ext cx="152674" cy="183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Straight Arrow Connector 1030">
            <a:extLst>
              <a:ext uri="{FF2B5EF4-FFF2-40B4-BE49-F238E27FC236}">
                <a16:creationId xmlns:a16="http://schemas.microsoft.com/office/drawing/2014/main" id="{26A6DD0A-B26E-3165-B5DF-34C81DFDA4A5}"/>
              </a:ext>
            </a:extLst>
          </p:cNvPr>
          <p:cNvCxnSpPr>
            <a:cxnSpLocks/>
            <a:stCxn id="11" idx="0"/>
          </p:cNvCxnSpPr>
          <p:nvPr/>
        </p:nvCxnSpPr>
        <p:spPr>
          <a:xfrm flipH="1" flipV="1">
            <a:off x="8988506" y="2288491"/>
            <a:ext cx="21124" cy="216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77424C7C-AB77-6805-A3AA-41DC9E0E3CF4}"/>
              </a:ext>
            </a:extLst>
          </p:cNvPr>
          <p:cNvCxnSpPr>
            <a:cxnSpLocks/>
            <a:stCxn id="15" idx="1"/>
            <a:endCxn id="62" idx="6"/>
          </p:cNvCxnSpPr>
          <p:nvPr/>
        </p:nvCxnSpPr>
        <p:spPr>
          <a:xfrm flipH="1" flipV="1">
            <a:off x="9611030" y="2325771"/>
            <a:ext cx="119703" cy="11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505BE5C0-AFF4-5EB5-5DDB-651CDD4EA379}"/>
              </a:ext>
            </a:extLst>
          </p:cNvPr>
          <p:cNvCxnSpPr>
            <a:cxnSpLocks/>
          </p:cNvCxnSpPr>
          <p:nvPr/>
        </p:nvCxnSpPr>
        <p:spPr>
          <a:xfrm flipH="1">
            <a:off x="9018503" y="447728"/>
            <a:ext cx="17347" cy="210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89AE74D1-563B-0270-06A5-5A650C8D4F14}"/>
              </a:ext>
            </a:extLst>
          </p:cNvPr>
          <p:cNvCxnSpPr>
            <a:cxnSpLocks/>
          </p:cNvCxnSpPr>
          <p:nvPr/>
        </p:nvCxnSpPr>
        <p:spPr>
          <a:xfrm flipH="1">
            <a:off x="9632114" y="1320958"/>
            <a:ext cx="220621" cy="101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3" name="Oval 1042">
            <a:extLst>
              <a:ext uri="{FF2B5EF4-FFF2-40B4-BE49-F238E27FC236}">
                <a16:creationId xmlns:a16="http://schemas.microsoft.com/office/drawing/2014/main" id="{B1664D06-248A-443C-DFFE-5BC49EF1D0DD}"/>
              </a:ext>
            </a:extLst>
          </p:cNvPr>
          <p:cNvSpPr/>
          <p:nvPr/>
        </p:nvSpPr>
        <p:spPr>
          <a:xfrm>
            <a:off x="8640107" y="2696942"/>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4" name="Oval 1043">
            <a:extLst>
              <a:ext uri="{FF2B5EF4-FFF2-40B4-BE49-F238E27FC236}">
                <a16:creationId xmlns:a16="http://schemas.microsoft.com/office/drawing/2014/main" id="{C7410482-8788-D4E8-CBB5-03398B814880}"/>
              </a:ext>
            </a:extLst>
          </p:cNvPr>
          <p:cNvSpPr/>
          <p:nvPr/>
        </p:nvSpPr>
        <p:spPr>
          <a:xfrm>
            <a:off x="8605940" y="1345365"/>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6" name="Oval 1045">
            <a:extLst>
              <a:ext uri="{FF2B5EF4-FFF2-40B4-BE49-F238E27FC236}">
                <a16:creationId xmlns:a16="http://schemas.microsoft.com/office/drawing/2014/main" id="{23983D4A-A350-A78C-9710-2B2D2384F682}"/>
              </a:ext>
            </a:extLst>
          </p:cNvPr>
          <p:cNvSpPr/>
          <p:nvPr/>
        </p:nvSpPr>
        <p:spPr>
          <a:xfrm>
            <a:off x="9113781" y="1854832"/>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3" name="Oval 1052">
            <a:extLst>
              <a:ext uri="{FF2B5EF4-FFF2-40B4-BE49-F238E27FC236}">
                <a16:creationId xmlns:a16="http://schemas.microsoft.com/office/drawing/2014/main" id="{59F567F4-520E-08EA-4EC7-122CFEF9BA77}"/>
              </a:ext>
            </a:extLst>
          </p:cNvPr>
          <p:cNvSpPr/>
          <p:nvPr/>
        </p:nvSpPr>
        <p:spPr>
          <a:xfrm>
            <a:off x="7608365" y="5176836"/>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4" name="Oval 1053">
            <a:extLst>
              <a:ext uri="{FF2B5EF4-FFF2-40B4-BE49-F238E27FC236}">
                <a16:creationId xmlns:a16="http://schemas.microsoft.com/office/drawing/2014/main" id="{F4E39634-2D8C-ABB2-9A70-E33B2774119B}"/>
              </a:ext>
            </a:extLst>
          </p:cNvPr>
          <p:cNvSpPr/>
          <p:nvPr/>
        </p:nvSpPr>
        <p:spPr>
          <a:xfrm>
            <a:off x="8784210" y="3693064"/>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6" name="Oval 1055">
            <a:extLst>
              <a:ext uri="{FF2B5EF4-FFF2-40B4-BE49-F238E27FC236}">
                <a16:creationId xmlns:a16="http://schemas.microsoft.com/office/drawing/2014/main" id="{7A6CB1F9-E0B5-488B-3280-649798EF22FD}"/>
              </a:ext>
            </a:extLst>
          </p:cNvPr>
          <p:cNvSpPr/>
          <p:nvPr/>
        </p:nvSpPr>
        <p:spPr>
          <a:xfrm>
            <a:off x="9489558" y="5688608"/>
            <a:ext cx="225419" cy="224723"/>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9" name="Oval 1058">
            <a:extLst>
              <a:ext uri="{FF2B5EF4-FFF2-40B4-BE49-F238E27FC236}">
                <a16:creationId xmlns:a16="http://schemas.microsoft.com/office/drawing/2014/main" id="{5ACE75F7-5C7F-1BBB-B2C4-D6AE1B9F7C3E}"/>
              </a:ext>
            </a:extLst>
          </p:cNvPr>
          <p:cNvSpPr/>
          <p:nvPr/>
        </p:nvSpPr>
        <p:spPr>
          <a:xfrm>
            <a:off x="8599496" y="5479903"/>
            <a:ext cx="225419" cy="224723"/>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4801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27941AB5-E99E-3138-EC65-88DEE4D2FDC8}"/>
              </a:ext>
            </a:extLst>
          </p:cNvPr>
          <p:cNvSpPr/>
          <p:nvPr/>
        </p:nvSpPr>
        <p:spPr>
          <a:xfrm>
            <a:off x="7221057" y="3262271"/>
            <a:ext cx="1199563" cy="1176111"/>
          </a:xfrm>
          <a:prstGeom prst="ellipse">
            <a:avLst/>
          </a:prstGeom>
          <a:noFill/>
          <a:ln w="38100">
            <a:solidFill>
              <a:schemeClr val="bg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Oval 32">
            <a:extLst>
              <a:ext uri="{FF2B5EF4-FFF2-40B4-BE49-F238E27FC236}">
                <a16:creationId xmlns:a16="http://schemas.microsoft.com/office/drawing/2014/main" id="{F5F9F268-E37A-6E53-317B-BF1453FEDBDA}"/>
              </a:ext>
            </a:extLst>
          </p:cNvPr>
          <p:cNvSpPr/>
          <p:nvPr/>
        </p:nvSpPr>
        <p:spPr>
          <a:xfrm>
            <a:off x="8868873" y="5515199"/>
            <a:ext cx="797581" cy="808167"/>
          </a:xfrm>
          <a:prstGeom prst="ellipse">
            <a:avLst/>
          </a:prstGeom>
          <a:noFill/>
          <a:ln w="38100">
            <a:solidFill>
              <a:schemeClr val="bg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Text Placeholder 4">
            <a:extLst>
              <a:ext uri="{FF2B5EF4-FFF2-40B4-BE49-F238E27FC236}">
                <a16:creationId xmlns:a16="http://schemas.microsoft.com/office/drawing/2014/main" id="{17037CBC-3FE3-6EE3-1823-F8D86BD84EA1}"/>
              </a:ext>
            </a:extLst>
          </p:cNvPr>
          <p:cNvSpPr>
            <a:spLocks noGrp="1"/>
          </p:cNvSpPr>
          <p:nvPr>
            <p:ph type="body" idx="1"/>
          </p:nvPr>
        </p:nvSpPr>
        <p:spPr/>
        <p:txBody>
          <a:bodyPr>
            <a:normAutofit/>
          </a:bodyPr>
          <a:lstStyle/>
          <a:p>
            <a:r>
              <a:rPr lang="en-US" dirty="0">
                <a:latin typeface="Swis721 WGL4 BT" panose="020B0704020202020204" pitchFamily="34" charset="0"/>
              </a:rPr>
              <a:t>White Dwarf + Black Hole</a:t>
            </a:r>
          </a:p>
        </p:txBody>
      </p:sp>
      <p:sp>
        <p:nvSpPr>
          <p:cNvPr id="4" name="Content Placeholder 3">
            <a:extLst>
              <a:ext uri="{FF2B5EF4-FFF2-40B4-BE49-F238E27FC236}">
                <a16:creationId xmlns:a16="http://schemas.microsoft.com/office/drawing/2014/main" id="{CFE48EA2-569F-C4DC-D624-3D9454CA2F83}"/>
              </a:ext>
            </a:extLst>
          </p:cNvPr>
          <p:cNvSpPr>
            <a:spLocks noGrp="1"/>
          </p:cNvSpPr>
          <p:nvPr>
            <p:ph sz="half" idx="2"/>
          </p:nvPr>
        </p:nvSpPr>
        <p:spPr/>
        <p:txBody>
          <a:bodyPr>
            <a:normAutofit/>
          </a:bodyPr>
          <a:lstStyle/>
          <a:p>
            <a:r>
              <a:rPr lang="en-US" dirty="0">
                <a:latin typeface="Swis721 WGL4 BT" panose="020B0704020202020204" pitchFamily="34" charset="0"/>
              </a:rPr>
              <a:t>Dynamically assembled in multi-body interactions. </a:t>
            </a:r>
          </a:p>
        </p:txBody>
      </p:sp>
      <p:sp>
        <p:nvSpPr>
          <p:cNvPr id="2" name="Title 1">
            <a:extLst>
              <a:ext uri="{FF2B5EF4-FFF2-40B4-BE49-F238E27FC236}">
                <a16:creationId xmlns:a16="http://schemas.microsoft.com/office/drawing/2014/main" id="{3790C10C-6AFC-8479-FB2F-5A3B8177F58A}"/>
              </a:ext>
            </a:extLst>
          </p:cNvPr>
          <p:cNvSpPr>
            <a:spLocks noGrp="1"/>
          </p:cNvSpPr>
          <p:nvPr>
            <p:ph type="title"/>
          </p:nvPr>
        </p:nvSpPr>
        <p:spPr/>
        <p:txBody>
          <a:bodyPr/>
          <a:lstStyle/>
          <a:p>
            <a:r>
              <a:rPr lang="en-US" dirty="0"/>
              <a:t>X-ray Binaries</a:t>
            </a:r>
          </a:p>
        </p:txBody>
      </p:sp>
      <p:sp>
        <p:nvSpPr>
          <p:cNvPr id="8" name="Rectangle 7">
            <a:extLst>
              <a:ext uri="{FF2B5EF4-FFF2-40B4-BE49-F238E27FC236}">
                <a16:creationId xmlns:a16="http://schemas.microsoft.com/office/drawing/2014/main" id="{7EF375F5-0E82-7AD6-5633-5E14BE2FBAA3}"/>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2">
            <a:extLst>
              <a:ext uri="{FF2B5EF4-FFF2-40B4-BE49-F238E27FC236}">
                <a16:creationId xmlns:a16="http://schemas.microsoft.com/office/drawing/2014/main" id="{FAC7AD85-AF4A-9EE5-87B8-53D5BB046BFB}"/>
              </a:ext>
            </a:extLst>
          </p:cNvPr>
          <p:cNvPicPr>
            <a:picLocks noChangeAspect="1" noChangeArrowheads="1"/>
          </p:cNvPicPr>
          <p:nvPr/>
        </p:nvPicPr>
        <p:blipFill>
          <a:blip r:embed="rId4"/>
          <a:srcRect/>
          <a:stretch/>
        </p:blipFill>
        <p:spPr bwMode="auto">
          <a:xfrm>
            <a:off x="802982" y="3124200"/>
            <a:ext cx="5197298" cy="36709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0007329-5DC9-7A1B-5DB0-5FD5BE450AEE}"/>
              </a:ext>
            </a:extLst>
          </p:cNvPr>
          <p:cNvSpPr txBox="1"/>
          <p:nvPr/>
        </p:nvSpPr>
        <p:spPr>
          <a:xfrm>
            <a:off x="4036955" y="6508750"/>
            <a:ext cx="1963324" cy="261610"/>
          </a:xfrm>
          <a:prstGeom prst="rect">
            <a:avLst/>
          </a:prstGeom>
          <a:noFill/>
        </p:spPr>
        <p:txBody>
          <a:bodyPr wrap="square" rtlCol="0">
            <a:spAutoFit/>
          </a:bodyPr>
          <a:lstStyle/>
          <a:p>
            <a:r>
              <a:rPr lang="en-US" sz="1100" dirty="0">
                <a:solidFill>
                  <a:schemeClr val="bg1"/>
                </a:solidFill>
                <a:ea typeface="Calibri" panose="020F0502020204030204" pitchFamily="34" charset="0"/>
                <a:cs typeface="Calibri" panose="020F0502020204030204" pitchFamily="34" charset="0"/>
              </a:rPr>
              <a:t>Credit: NASA/CXC/M. Weiss</a:t>
            </a:r>
            <a:endParaRPr lang="en-AU" sz="1100" dirty="0">
              <a:solidFill>
                <a:schemeClr val="bg1"/>
              </a:solidFill>
            </a:endParaRPr>
          </a:p>
        </p:txBody>
      </p:sp>
      <p:pic>
        <p:nvPicPr>
          <p:cNvPr id="7170" name="Picture 2">
            <a:extLst>
              <a:ext uri="{FF2B5EF4-FFF2-40B4-BE49-F238E27FC236}">
                <a16:creationId xmlns:a16="http://schemas.microsoft.com/office/drawing/2014/main" id="{E6746D17-56F5-6245-C3D1-03178CAD9E6D}"/>
              </a:ext>
            </a:extLst>
          </p:cNvPr>
          <p:cNvPicPr>
            <a:picLocks noChangeAspect="1" noChangeArrowheads="1"/>
          </p:cNvPicPr>
          <p:nvPr/>
        </p:nvPicPr>
        <p:blipFill>
          <a:blip r:embed="rId5"/>
          <a:srcRect/>
          <a:stretch/>
        </p:blipFill>
        <p:spPr bwMode="auto">
          <a:xfrm flipH="1">
            <a:off x="8545983" y="5366595"/>
            <a:ext cx="1586186" cy="1105374"/>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BAFCB870-7364-5DEE-AEF2-14062CBE42A0}"/>
              </a:ext>
            </a:extLst>
          </p:cNvPr>
          <p:cNvSpPr/>
          <p:nvPr/>
        </p:nvSpPr>
        <p:spPr>
          <a:xfrm>
            <a:off x="7116315" y="3750233"/>
            <a:ext cx="204073" cy="200186"/>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9102B912-0669-2EA9-9F4C-A8133DA69294}"/>
              </a:ext>
            </a:extLst>
          </p:cNvPr>
          <p:cNvSpPr/>
          <p:nvPr/>
        </p:nvSpPr>
        <p:spPr>
          <a:xfrm>
            <a:off x="8027232" y="3463632"/>
            <a:ext cx="786776" cy="773388"/>
          </a:xfrm>
          <a:prstGeom prst="ellipse">
            <a:avLst/>
          </a:prstGeom>
          <a:solidFill>
            <a:srgbClr val="E7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Arrow Connector 25">
            <a:extLst>
              <a:ext uri="{FF2B5EF4-FFF2-40B4-BE49-F238E27FC236}">
                <a16:creationId xmlns:a16="http://schemas.microsoft.com/office/drawing/2014/main" id="{90B01628-4D76-1BB4-43FF-397E71A4610A}"/>
              </a:ext>
            </a:extLst>
          </p:cNvPr>
          <p:cNvCxnSpPr>
            <a:cxnSpLocks/>
          </p:cNvCxnSpPr>
          <p:nvPr/>
        </p:nvCxnSpPr>
        <p:spPr>
          <a:xfrm>
            <a:off x="8424131" y="1058037"/>
            <a:ext cx="511738" cy="386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ED76CA-4734-8D75-28BB-96FF3326DC4E}"/>
              </a:ext>
            </a:extLst>
          </p:cNvPr>
          <p:cNvCxnSpPr>
            <a:cxnSpLocks/>
          </p:cNvCxnSpPr>
          <p:nvPr/>
        </p:nvCxnSpPr>
        <p:spPr>
          <a:xfrm flipV="1">
            <a:off x="8897406" y="1924129"/>
            <a:ext cx="361881" cy="375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51E98CC-617A-5DE4-6EF6-4AE8EBDF9AA6}"/>
              </a:ext>
            </a:extLst>
          </p:cNvPr>
          <p:cNvCxnSpPr>
            <a:cxnSpLocks/>
          </p:cNvCxnSpPr>
          <p:nvPr/>
        </p:nvCxnSpPr>
        <p:spPr>
          <a:xfrm flipH="1">
            <a:off x="10316662" y="1302760"/>
            <a:ext cx="104026" cy="4158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A07DCEF-1DA2-137C-1A60-E6563E8F2D35}"/>
              </a:ext>
            </a:extLst>
          </p:cNvPr>
          <p:cNvCxnSpPr>
            <a:cxnSpLocks/>
          </p:cNvCxnSpPr>
          <p:nvPr/>
        </p:nvCxnSpPr>
        <p:spPr>
          <a:xfrm>
            <a:off x="11031157" y="4005971"/>
            <a:ext cx="623286" cy="326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BED40BF-4311-3172-BD70-99D7BCD15B9A}"/>
              </a:ext>
            </a:extLst>
          </p:cNvPr>
          <p:cNvSpPr/>
          <p:nvPr/>
        </p:nvSpPr>
        <p:spPr>
          <a:xfrm>
            <a:off x="9890927" y="3262271"/>
            <a:ext cx="1199563" cy="11429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4D93F30B-60B9-9D94-8ABA-392380ACBCE5}"/>
              </a:ext>
            </a:extLst>
          </p:cNvPr>
          <p:cNvSpPr/>
          <p:nvPr/>
        </p:nvSpPr>
        <p:spPr>
          <a:xfrm>
            <a:off x="7320388" y="169382"/>
            <a:ext cx="1199563" cy="1142909"/>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AFC7C97B-91BC-5BFD-DDF0-AECBFC062703}"/>
              </a:ext>
            </a:extLst>
          </p:cNvPr>
          <p:cNvSpPr/>
          <p:nvPr/>
        </p:nvSpPr>
        <p:spPr>
          <a:xfrm>
            <a:off x="8731796" y="2244250"/>
            <a:ext cx="204073" cy="200186"/>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87173D78-3215-DF62-1A5F-95EC1F84A1F8}"/>
              </a:ext>
            </a:extLst>
          </p:cNvPr>
          <p:cNvSpPr/>
          <p:nvPr/>
        </p:nvSpPr>
        <p:spPr>
          <a:xfrm>
            <a:off x="10106012" y="531312"/>
            <a:ext cx="786776" cy="773388"/>
          </a:xfrm>
          <a:prstGeom prst="ellipse">
            <a:avLst/>
          </a:prstGeom>
          <a:solidFill>
            <a:srgbClr val="E7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1285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rc 1029">
            <a:extLst>
              <a:ext uri="{FF2B5EF4-FFF2-40B4-BE49-F238E27FC236}">
                <a16:creationId xmlns:a16="http://schemas.microsoft.com/office/drawing/2014/main" id="{5109F237-8E5D-4B1D-BA21-4C6F847DB721}"/>
              </a:ext>
            </a:extLst>
          </p:cNvPr>
          <p:cNvSpPr/>
          <p:nvPr/>
        </p:nvSpPr>
        <p:spPr>
          <a:xfrm>
            <a:off x="7648830" y="673084"/>
            <a:ext cx="1183594" cy="1260539"/>
          </a:xfrm>
          <a:prstGeom prst="arc">
            <a:avLst>
              <a:gd name="adj1" fmla="val 5060933"/>
              <a:gd name="adj2" fmla="val 10565869"/>
            </a:avLst>
          </a:prstGeom>
          <a:ln w="38100">
            <a:solidFill>
              <a:srgbClr val="BFBFB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29" name="Arc 1028">
            <a:extLst>
              <a:ext uri="{FF2B5EF4-FFF2-40B4-BE49-F238E27FC236}">
                <a16:creationId xmlns:a16="http://schemas.microsoft.com/office/drawing/2014/main" id="{E5A3BB27-0FE7-B907-5669-B8EED5566713}"/>
              </a:ext>
            </a:extLst>
          </p:cNvPr>
          <p:cNvSpPr/>
          <p:nvPr/>
        </p:nvSpPr>
        <p:spPr>
          <a:xfrm>
            <a:off x="8140988" y="201381"/>
            <a:ext cx="1310084" cy="1260539"/>
          </a:xfrm>
          <a:prstGeom prst="arc">
            <a:avLst/>
          </a:prstGeom>
          <a:ln w="38100">
            <a:solidFill>
              <a:srgbClr val="BFBFB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 name="Oval 14">
            <a:extLst>
              <a:ext uri="{FF2B5EF4-FFF2-40B4-BE49-F238E27FC236}">
                <a16:creationId xmlns:a16="http://schemas.microsoft.com/office/drawing/2014/main" id="{3B409DC4-9A47-D899-4A7B-FA2DC62F77F5}"/>
              </a:ext>
            </a:extLst>
          </p:cNvPr>
          <p:cNvSpPr/>
          <p:nvPr/>
        </p:nvSpPr>
        <p:spPr>
          <a:xfrm>
            <a:off x="8970655" y="405206"/>
            <a:ext cx="1950646" cy="1888439"/>
          </a:xfrm>
          <a:prstGeom prst="ellipse">
            <a:avLst/>
          </a:prstGeom>
          <a:solidFill>
            <a:srgbClr val="FFBE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Text Placeholder 4">
            <a:extLst>
              <a:ext uri="{FF2B5EF4-FFF2-40B4-BE49-F238E27FC236}">
                <a16:creationId xmlns:a16="http://schemas.microsoft.com/office/drawing/2014/main" id="{17037CBC-3FE3-6EE3-1823-F8D86BD84EA1}"/>
              </a:ext>
            </a:extLst>
          </p:cNvPr>
          <p:cNvSpPr>
            <a:spLocks noGrp="1"/>
          </p:cNvSpPr>
          <p:nvPr>
            <p:ph type="body" idx="1"/>
          </p:nvPr>
        </p:nvSpPr>
        <p:spPr/>
        <p:txBody>
          <a:bodyPr/>
          <a:lstStyle/>
          <a:p>
            <a:r>
              <a:rPr lang="en-US" dirty="0">
                <a:latin typeface="Swis721 WGL4 BT" panose="020B0704020202020204" pitchFamily="34" charset="0"/>
              </a:rPr>
              <a:t>Giant + Black Hole</a:t>
            </a:r>
          </a:p>
        </p:txBody>
      </p:sp>
      <p:sp>
        <p:nvSpPr>
          <p:cNvPr id="4" name="Content Placeholder 3">
            <a:extLst>
              <a:ext uri="{FF2B5EF4-FFF2-40B4-BE49-F238E27FC236}">
                <a16:creationId xmlns:a16="http://schemas.microsoft.com/office/drawing/2014/main" id="{CFE48EA2-569F-C4DC-D624-3D9454CA2F83}"/>
              </a:ext>
            </a:extLst>
          </p:cNvPr>
          <p:cNvSpPr>
            <a:spLocks noGrp="1"/>
          </p:cNvSpPr>
          <p:nvPr>
            <p:ph sz="half" idx="2"/>
          </p:nvPr>
        </p:nvSpPr>
        <p:spPr/>
        <p:txBody>
          <a:bodyPr>
            <a:normAutofit/>
          </a:bodyPr>
          <a:lstStyle/>
          <a:p>
            <a:r>
              <a:rPr lang="en-US" dirty="0">
                <a:latin typeface="Swis721 WGL4 BT" panose="020B0704020202020204" pitchFamily="34" charset="0"/>
              </a:rPr>
              <a:t>Most common formation channel by an order </a:t>
            </a:r>
            <a:r>
              <a:rPr lang="en-US">
                <a:latin typeface="Swis721 WGL4 BT" panose="020B0704020202020204" pitchFamily="34" charset="0"/>
              </a:rPr>
              <a:t>of more than 100x</a:t>
            </a:r>
            <a:r>
              <a:rPr lang="en-US" dirty="0">
                <a:latin typeface="Swis721 WGL4 BT" panose="020B0704020202020204" pitchFamily="34" charset="0"/>
              </a:rPr>
              <a:t>. </a:t>
            </a:r>
          </a:p>
        </p:txBody>
      </p:sp>
      <p:sp>
        <p:nvSpPr>
          <p:cNvPr id="3" name="Content Placeholder 2">
            <a:extLst>
              <a:ext uri="{FF2B5EF4-FFF2-40B4-BE49-F238E27FC236}">
                <a16:creationId xmlns:a16="http://schemas.microsoft.com/office/drawing/2014/main" id="{2CAE8284-E38B-44E8-04FE-7D3E3D44231A}"/>
              </a:ext>
            </a:extLst>
          </p:cNvPr>
          <p:cNvSpPr>
            <a:spLocks noGrp="1"/>
          </p:cNvSpPr>
          <p:nvPr>
            <p:ph sz="quarter" idx="4"/>
          </p:nvPr>
        </p:nvSpPr>
        <p:spPr/>
        <p:txBody>
          <a:bodyPr>
            <a:normAutofit/>
          </a:bodyPr>
          <a:lstStyle/>
          <a:p>
            <a:r>
              <a:rPr lang="en-US" dirty="0">
                <a:solidFill>
                  <a:schemeClr val="bg1"/>
                </a:solidFill>
                <a:latin typeface="Swis721 WGL4 BT" panose="020B0704020202020204" pitchFamily="34" charset="0"/>
              </a:rPr>
              <a:t>Ultracompact binaries</a:t>
            </a:r>
          </a:p>
          <a:p>
            <a:r>
              <a:rPr lang="en-US" dirty="0">
                <a:solidFill>
                  <a:schemeClr val="bg1"/>
                </a:solidFill>
                <a:latin typeface="Swis721 WGL4 BT" panose="020B0704020202020204" pitchFamily="34" charset="0"/>
              </a:rPr>
              <a:t>Accretion</a:t>
            </a:r>
          </a:p>
        </p:txBody>
      </p:sp>
      <p:sp>
        <p:nvSpPr>
          <p:cNvPr id="2" name="Title 1">
            <a:extLst>
              <a:ext uri="{FF2B5EF4-FFF2-40B4-BE49-F238E27FC236}">
                <a16:creationId xmlns:a16="http://schemas.microsoft.com/office/drawing/2014/main" id="{3790C10C-6AFC-8479-FB2F-5A3B8177F58A}"/>
              </a:ext>
            </a:extLst>
          </p:cNvPr>
          <p:cNvSpPr>
            <a:spLocks noGrp="1"/>
          </p:cNvSpPr>
          <p:nvPr>
            <p:ph type="title"/>
          </p:nvPr>
        </p:nvSpPr>
        <p:spPr/>
        <p:txBody>
          <a:bodyPr/>
          <a:lstStyle/>
          <a:p>
            <a:r>
              <a:rPr lang="en-US" dirty="0"/>
              <a:t>X-ray Binaries</a:t>
            </a:r>
          </a:p>
        </p:txBody>
      </p:sp>
      <p:sp>
        <p:nvSpPr>
          <p:cNvPr id="8" name="Rectangle 7">
            <a:extLst>
              <a:ext uri="{FF2B5EF4-FFF2-40B4-BE49-F238E27FC236}">
                <a16:creationId xmlns:a16="http://schemas.microsoft.com/office/drawing/2014/main" id="{7EF375F5-0E82-7AD6-5633-5E14BE2FBAA3}"/>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2">
            <a:extLst>
              <a:ext uri="{FF2B5EF4-FFF2-40B4-BE49-F238E27FC236}">
                <a16:creationId xmlns:a16="http://schemas.microsoft.com/office/drawing/2014/main" id="{FAC7AD85-AF4A-9EE5-87B8-53D5BB046BFB}"/>
              </a:ext>
            </a:extLst>
          </p:cNvPr>
          <p:cNvPicPr>
            <a:picLocks noChangeAspect="1" noChangeArrowheads="1"/>
          </p:cNvPicPr>
          <p:nvPr/>
        </p:nvPicPr>
        <p:blipFill>
          <a:blip r:embed="rId4"/>
          <a:srcRect/>
          <a:stretch/>
        </p:blipFill>
        <p:spPr bwMode="auto">
          <a:xfrm>
            <a:off x="802982" y="3124200"/>
            <a:ext cx="5197298" cy="36709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0007329-5DC9-7A1B-5DB0-5FD5BE450AEE}"/>
              </a:ext>
            </a:extLst>
          </p:cNvPr>
          <p:cNvSpPr txBox="1"/>
          <p:nvPr/>
        </p:nvSpPr>
        <p:spPr>
          <a:xfrm>
            <a:off x="4036955" y="6508750"/>
            <a:ext cx="1963324" cy="261610"/>
          </a:xfrm>
          <a:prstGeom prst="rect">
            <a:avLst/>
          </a:prstGeom>
          <a:noFill/>
        </p:spPr>
        <p:txBody>
          <a:bodyPr wrap="square" rtlCol="0">
            <a:spAutoFit/>
          </a:bodyPr>
          <a:lstStyle/>
          <a:p>
            <a:r>
              <a:rPr lang="en-US" sz="1100" dirty="0">
                <a:solidFill>
                  <a:schemeClr val="bg1"/>
                </a:solidFill>
                <a:ea typeface="Calibri" panose="020F0502020204030204" pitchFamily="34" charset="0"/>
                <a:cs typeface="Calibri" panose="020F0502020204030204" pitchFamily="34" charset="0"/>
              </a:rPr>
              <a:t>Credit: NASA/CXC/M. Weiss</a:t>
            </a:r>
            <a:endParaRPr lang="en-AU" sz="1100" dirty="0">
              <a:solidFill>
                <a:schemeClr val="bg1"/>
              </a:solidFill>
            </a:endParaRPr>
          </a:p>
        </p:txBody>
      </p:sp>
      <p:sp>
        <p:nvSpPr>
          <p:cNvPr id="57" name="Oval 56">
            <a:extLst>
              <a:ext uri="{FF2B5EF4-FFF2-40B4-BE49-F238E27FC236}">
                <a16:creationId xmlns:a16="http://schemas.microsoft.com/office/drawing/2014/main" id="{079BF43B-7E9B-1BFE-7C4A-24DA00E3DC7A}"/>
              </a:ext>
            </a:extLst>
          </p:cNvPr>
          <p:cNvSpPr/>
          <p:nvPr/>
        </p:nvSpPr>
        <p:spPr>
          <a:xfrm>
            <a:off x="7907697" y="3079854"/>
            <a:ext cx="2780112" cy="1458138"/>
          </a:xfrm>
          <a:prstGeom prst="ellipse">
            <a:avLst/>
          </a:prstGeom>
          <a:solidFill>
            <a:srgbClr val="FFE3B9"/>
          </a:solidFill>
          <a:ln>
            <a:solidFill>
              <a:srgbClr val="0D0D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3A13E89-BFBA-3A01-6453-F62F3DF7CC04}"/>
              </a:ext>
            </a:extLst>
          </p:cNvPr>
          <p:cNvSpPr/>
          <p:nvPr/>
        </p:nvSpPr>
        <p:spPr>
          <a:xfrm>
            <a:off x="8511575" y="3704427"/>
            <a:ext cx="225419" cy="224723"/>
          </a:xfrm>
          <a:prstGeom prst="ellipse">
            <a:avLst/>
          </a:prstGeom>
          <a:solidFill>
            <a:schemeClr val="tx1">
              <a:lumMod val="65000"/>
              <a:lumOff val="35000"/>
            </a:schemeClr>
          </a:solidFill>
          <a:ln>
            <a:solidFill>
              <a:srgbClr val="0D0D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EFDFB099-EC20-8D8A-CB11-A2B7698F4AAD}"/>
              </a:ext>
            </a:extLst>
          </p:cNvPr>
          <p:cNvSpPr/>
          <p:nvPr/>
        </p:nvSpPr>
        <p:spPr>
          <a:xfrm>
            <a:off x="7511028" y="1242939"/>
            <a:ext cx="225419" cy="224723"/>
          </a:xfrm>
          <a:prstGeom prst="ellipse">
            <a:avLst/>
          </a:prstGeom>
          <a:solidFill>
            <a:srgbClr val="59595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36" name="Straight Arrow Connector 1035">
            <a:extLst>
              <a:ext uri="{FF2B5EF4-FFF2-40B4-BE49-F238E27FC236}">
                <a16:creationId xmlns:a16="http://schemas.microsoft.com/office/drawing/2014/main" id="{9A4ACBBA-7ADD-4C64-8222-5B7E6FD3EF25}"/>
              </a:ext>
            </a:extLst>
          </p:cNvPr>
          <p:cNvCxnSpPr>
            <a:stCxn id="57" idx="2"/>
          </p:cNvCxnSpPr>
          <p:nvPr/>
        </p:nvCxnSpPr>
        <p:spPr>
          <a:xfrm flipH="1">
            <a:off x="7563609" y="3808923"/>
            <a:ext cx="344088" cy="10265"/>
          </a:xfrm>
          <a:prstGeom prst="straightConnector1">
            <a:avLst/>
          </a:prstGeom>
          <a:ln>
            <a:solidFill>
              <a:srgbClr val="0D0D0D"/>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C9AC7B1A-FDCB-579F-D974-2AC35F7AF512}"/>
              </a:ext>
            </a:extLst>
          </p:cNvPr>
          <p:cNvCxnSpPr/>
          <p:nvPr/>
        </p:nvCxnSpPr>
        <p:spPr>
          <a:xfrm flipH="1">
            <a:off x="10687809" y="3827923"/>
            <a:ext cx="344088" cy="10265"/>
          </a:xfrm>
          <a:prstGeom prst="straightConnector1">
            <a:avLst/>
          </a:prstGeom>
          <a:ln>
            <a:solidFill>
              <a:srgbClr val="0D0D0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22FD8F4D-C797-1668-AC04-4163B62EE663}"/>
              </a:ext>
            </a:extLst>
          </p:cNvPr>
          <p:cNvCxnSpPr>
            <a:cxnSpLocks/>
          </p:cNvCxnSpPr>
          <p:nvPr/>
        </p:nvCxnSpPr>
        <p:spPr>
          <a:xfrm flipH="1" flipV="1">
            <a:off x="8168974" y="3019931"/>
            <a:ext cx="167026" cy="273462"/>
          </a:xfrm>
          <a:prstGeom prst="straightConnector1">
            <a:avLst/>
          </a:prstGeom>
          <a:ln>
            <a:solidFill>
              <a:srgbClr val="0D0D0D"/>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164A7DBC-5CD8-9A4E-3F35-3798118F2A10}"/>
              </a:ext>
            </a:extLst>
          </p:cNvPr>
          <p:cNvCxnSpPr>
            <a:cxnSpLocks/>
          </p:cNvCxnSpPr>
          <p:nvPr/>
        </p:nvCxnSpPr>
        <p:spPr>
          <a:xfrm flipH="1" flipV="1">
            <a:off x="10294109" y="4324453"/>
            <a:ext cx="167026" cy="273462"/>
          </a:xfrm>
          <a:prstGeom prst="straightConnector1">
            <a:avLst/>
          </a:prstGeom>
          <a:ln>
            <a:solidFill>
              <a:srgbClr val="0D0D0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0" name="Straight Arrow Connector 1049">
            <a:extLst>
              <a:ext uri="{FF2B5EF4-FFF2-40B4-BE49-F238E27FC236}">
                <a16:creationId xmlns:a16="http://schemas.microsoft.com/office/drawing/2014/main" id="{2F44F096-651A-CB3C-5017-6E943FF5D9BD}"/>
              </a:ext>
            </a:extLst>
          </p:cNvPr>
          <p:cNvCxnSpPr>
            <a:cxnSpLocks/>
            <a:stCxn id="57" idx="4"/>
          </p:cNvCxnSpPr>
          <p:nvPr/>
        </p:nvCxnSpPr>
        <p:spPr>
          <a:xfrm>
            <a:off x="9297753" y="4537992"/>
            <a:ext cx="0" cy="337483"/>
          </a:xfrm>
          <a:prstGeom prst="straightConnector1">
            <a:avLst/>
          </a:prstGeom>
          <a:ln>
            <a:solidFill>
              <a:srgbClr val="0D0D0D"/>
            </a:solidFill>
            <a:tailEnd type="triangle"/>
          </a:ln>
        </p:spPr>
        <p:style>
          <a:lnRef idx="1">
            <a:schemeClr val="accent1"/>
          </a:lnRef>
          <a:fillRef idx="0">
            <a:schemeClr val="accent1"/>
          </a:fillRef>
          <a:effectRef idx="0">
            <a:schemeClr val="accent1"/>
          </a:effectRef>
          <a:fontRef idx="minor">
            <a:schemeClr val="tx1"/>
          </a:fontRef>
        </p:style>
      </p:cxnSp>
      <p:cxnSp>
        <p:nvCxnSpPr>
          <p:cNvPr id="1054" name="Straight Arrow Connector 1053">
            <a:extLst>
              <a:ext uri="{FF2B5EF4-FFF2-40B4-BE49-F238E27FC236}">
                <a16:creationId xmlns:a16="http://schemas.microsoft.com/office/drawing/2014/main" id="{E78C4CBA-8266-3BF0-FAC0-B2AD92A73F14}"/>
              </a:ext>
            </a:extLst>
          </p:cNvPr>
          <p:cNvCxnSpPr>
            <a:cxnSpLocks/>
          </p:cNvCxnSpPr>
          <p:nvPr/>
        </p:nvCxnSpPr>
        <p:spPr>
          <a:xfrm>
            <a:off x="9295105" y="2742371"/>
            <a:ext cx="0" cy="337483"/>
          </a:xfrm>
          <a:prstGeom prst="straightConnector1">
            <a:avLst/>
          </a:prstGeom>
          <a:ln>
            <a:solidFill>
              <a:srgbClr val="0D0D0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8" name="Straight Arrow Connector 1057">
            <a:extLst>
              <a:ext uri="{FF2B5EF4-FFF2-40B4-BE49-F238E27FC236}">
                <a16:creationId xmlns:a16="http://schemas.microsoft.com/office/drawing/2014/main" id="{DF015F4D-6654-99EB-ED35-9678E7CC64DC}"/>
              </a:ext>
            </a:extLst>
          </p:cNvPr>
          <p:cNvCxnSpPr>
            <a:cxnSpLocks/>
            <a:stCxn id="57" idx="7"/>
          </p:cNvCxnSpPr>
          <p:nvPr/>
        </p:nvCxnSpPr>
        <p:spPr>
          <a:xfrm flipV="1">
            <a:off x="10280671" y="3019931"/>
            <a:ext cx="180464" cy="273462"/>
          </a:xfrm>
          <a:prstGeom prst="straightConnector1">
            <a:avLst/>
          </a:prstGeom>
          <a:ln>
            <a:solidFill>
              <a:srgbClr val="0D0D0D"/>
            </a:solidFill>
            <a:tailEnd type="triangle"/>
          </a:ln>
        </p:spPr>
        <p:style>
          <a:lnRef idx="1">
            <a:schemeClr val="accent1"/>
          </a:lnRef>
          <a:fillRef idx="0">
            <a:schemeClr val="accent1"/>
          </a:fillRef>
          <a:effectRef idx="0">
            <a:schemeClr val="accent1"/>
          </a:effectRef>
          <a:fontRef idx="minor">
            <a:schemeClr val="tx1"/>
          </a:fontRef>
        </p:style>
      </p:cxnSp>
      <p:cxnSp>
        <p:nvCxnSpPr>
          <p:cNvPr id="1061" name="Straight Arrow Connector 1060">
            <a:extLst>
              <a:ext uri="{FF2B5EF4-FFF2-40B4-BE49-F238E27FC236}">
                <a16:creationId xmlns:a16="http://schemas.microsoft.com/office/drawing/2014/main" id="{320DA1BA-99DC-33C4-D696-7748A75BA229}"/>
              </a:ext>
            </a:extLst>
          </p:cNvPr>
          <p:cNvCxnSpPr>
            <a:cxnSpLocks/>
          </p:cNvCxnSpPr>
          <p:nvPr/>
        </p:nvCxnSpPr>
        <p:spPr>
          <a:xfrm flipV="1">
            <a:off x="8129401" y="4327012"/>
            <a:ext cx="180464" cy="273462"/>
          </a:xfrm>
          <a:prstGeom prst="straightConnector1">
            <a:avLst/>
          </a:prstGeom>
          <a:ln>
            <a:solidFill>
              <a:srgbClr val="0D0D0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5" name="Oval 1064">
            <a:extLst>
              <a:ext uri="{FF2B5EF4-FFF2-40B4-BE49-F238E27FC236}">
                <a16:creationId xmlns:a16="http://schemas.microsoft.com/office/drawing/2014/main" id="{209431EB-6713-C7F0-11CC-C91AF857460E}"/>
              </a:ext>
            </a:extLst>
          </p:cNvPr>
          <p:cNvSpPr/>
          <p:nvPr/>
        </p:nvSpPr>
        <p:spPr>
          <a:xfrm>
            <a:off x="9560391" y="941131"/>
            <a:ext cx="786776" cy="773388"/>
          </a:xfrm>
          <a:prstGeom prst="ellipse">
            <a:avLst/>
          </a:prstGeom>
          <a:solidFill>
            <a:srgbClr val="E7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9" name="Oval 1068">
            <a:extLst>
              <a:ext uri="{FF2B5EF4-FFF2-40B4-BE49-F238E27FC236}">
                <a16:creationId xmlns:a16="http://schemas.microsoft.com/office/drawing/2014/main" id="{4EDEE430-6E9C-72E7-09AB-4F513E373701}"/>
              </a:ext>
            </a:extLst>
          </p:cNvPr>
          <p:cNvSpPr/>
          <p:nvPr/>
        </p:nvSpPr>
        <p:spPr>
          <a:xfrm>
            <a:off x="8866691" y="5510538"/>
            <a:ext cx="797581" cy="808167"/>
          </a:xfrm>
          <a:prstGeom prst="ellipse">
            <a:avLst/>
          </a:prstGeom>
          <a:noFill/>
          <a:ln w="38100">
            <a:solidFill>
              <a:schemeClr val="bg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70" name="Picture 2">
            <a:extLst>
              <a:ext uri="{FF2B5EF4-FFF2-40B4-BE49-F238E27FC236}">
                <a16:creationId xmlns:a16="http://schemas.microsoft.com/office/drawing/2014/main" id="{ED409A4E-11E9-DD3F-F8AB-88316A91256A}"/>
              </a:ext>
            </a:extLst>
          </p:cNvPr>
          <p:cNvPicPr>
            <a:picLocks noChangeAspect="1" noChangeArrowheads="1"/>
          </p:cNvPicPr>
          <p:nvPr/>
        </p:nvPicPr>
        <p:blipFill>
          <a:blip r:embed="rId5"/>
          <a:srcRect/>
          <a:stretch/>
        </p:blipFill>
        <p:spPr bwMode="auto">
          <a:xfrm flipH="1">
            <a:off x="8534125" y="5352258"/>
            <a:ext cx="1586186" cy="1105374"/>
          </a:xfrm>
          <a:prstGeom prst="rect">
            <a:avLst/>
          </a:prstGeom>
          <a:noFill/>
          <a:extLst>
            <a:ext uri="{909E8E84-426E-40DD-AFC4-6F175D3DCCD1}">
              <a14:hiddenFill xmlns:a14="http://schemas.microsoft.com/office/drawing/2010/main">
                <a:solidFill>
                  <a:srgbClr val="FFFFFF"/>
                </a:solidFill>
              </a14:hiddenFill>
            </a:ext>
          </a:extLst>
        </p:spPr>
      </p:pic>
      <p:sp>
        <p:nvSpPr>
          <p:cNvPr id="1071" name="Oval 1070">
            <a:extLst>
              <a:ext uri="{FF2B5EF4-FFF2-40B4-BE49-F238E27FC236}">
                <a16:creationId xmlns:a16="http://schemas.microsoft.com/office/drawing/2014/main" id="{71BF4236-7316-87AB-3508-1E6A21D7376A}"/>
              </a:ext>
            </a:extLst>
          </p:cNvPr>
          <p:cNvSpPr/>
          <p:nvPr/>
        </p:nvSpPr>
        <p:spPr>
          <a:xfrm>
            <a:off x="9481802" y="3407872"/>
            <a:ext cx="786776" cy="773388"/>
          </a:xfrm>
          <a:prstGeom prst="ellipse">
            <a:avLst/>
          </a:prstGeom>
          <a:solidFill>
            <a:srgbClr val="E7E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6759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descr="A graph showing a number of particles&#10;&#10;Description automatically generated with medium confidence">
            <a:extLst>
              <a:ext uri="{FF2B5EF4-FFF2-40B4-BE49-F238E27FC236}">
                <a16:creationId xmlns:a16="http://schemas.microsoft.com/office/drawing/2014/main" id="{DFB09EC8-3513-33D2-79A6-7ED18F91B125}"/>
              </a:ext>
            </a:extLst>
          </p:cNvPr>
          <p:cNvPicPr>
            <a:picLocks noGrp="1" noChangeAspect="1"/>
          </p:cNvPicPr>
          <p:nvPr>
            <p:ph idx="10"/>
          </p:nvPr>
        </p:nvPicPr>
        <p:blipFill>
          <a:blip r:embed="rId4"/>
          <a:stretch>
            <a:fillRect/>
          </a:stretch>
        </p:blipFill>
        <p:spPr>
          <a:xfrm>
            <a:off x="838200" y="2956243"/>
            <a:ext cx="5121275" cy="3072765"/>
          </a:xfrm>
        </p:spPr>
      </p:pic>
      <p:pic>
        <p:nvPicPr>
          <p:cNvPr id="17" name="Picture 16" descr="A graph of a graph showing a number of different colored lines&#10;&#10;Description automatically generated with medium confidence">
            <a:extLst>
              <a:ext uri="{FF2B5EF4-FFF2-40B4-BE49-F238E27FC236}">
                <a16:creationId xmlns:a16="http://schemas.microsoft.com/office/drawing/2014/main" id="{4CDAFBA8-01A3-AFD1-15C1-9B74186636B3}"/>
              </a:ext>
            </a:extLst>
          </p:cNvPr>
          <p:cNvPicPr>
            <a:picLocks noChangeAspect="1"/>
          </p:cNvPicPr>
          <p:nvPr/>
        </p:nvPicPr>
        <p:blipFill>
          <a:blip r:embed="rId5"/>
          <a:stretch>
            <a:fillRect/>
          </a:stretch>
        </p:blipFill>
        <p:spPr>
          <a:xfrm>
            <a:off x="421055" y="2590791"/>
            <a:ext cx="5777702" cy="3466620"/>
          </a:xfrm>
          <a:prstGeom prst="rect">
            <a:avLst/>
          </a:prstGeom>
        </p:spPr>
      </p:pic>
      <p:pic>
        <p:nvPicPr>
          <p:cNvPr id="13" name="Content Placeholder 12">
            <a:extLst>
              <a:ext uri="{FF2B5EF4-FFF2-40B4-BE49-F238E27FC236}">
                <a16:creationId xmlns:a16="http://schemas.microsoft.com/office/drawing/2014/main" id="{D5FA16C7-5562-C401-5CFF-F9682BF00EC3}"/>
              </a:ext>
            </a:extLst>
          </p:cNvPr>
          <p:cNvPicPr>
            <a:picLocks noGrp="1" noChangeAspect="1"/>
          </p:cNvPicPr>
          <p:nvPr>
            <p:ph idx="11"/>
          </p:nvPr>
        </p:nvPicPr>
        <p:blipFill>
          <a:blip r:embed="rId6"/>
          <a:srcRect l="3190" r="3190"/>
          <a:stretch/>
        </p:blipFill>
        <p:spPr>
          <a:xfrm>
            <a:off x="284841" y="2214032"/>
            <a:ext cx="6314729" cy="4047069"/>
          </a:xfrm>
        </p:spPr>
      </p:pic>
      <p:sp>
        <p:nvSpPr>
          <p:cNvPr id="2" name="Title 1">
            <a:extLst>
              <a:ext uri="{FF2B5EF4-FFF2-40B4-BE49-F238E27FC236}">
                <a16:creationId xmlns:a16="http://schemas.microsoft.com/office/drawing/2014/main" id="{4A3ABF31-44E1-10B5-7982-A132435CA313}"/>
              </a:ext>
            </a:extLst>
          </p:cNvPr>
          <p:cNvSpPr>
            <a:spLocks noGrp="1"/>
          </p:cNvSpPr>
          <p:nvPr>
            <p:ph type="title"/>
          </p:nvPr>
        </p:nvSpPr>
        <p:spPr/>
        <p:txBody>
          <a:bodyPr/>
          <a:lstStyle/>
          <a:p>
            <a:r>
              <a:rPr lang="en-US" dirty="0"/>
              <a:t>Giant + Black Hole Collisions</a:t>
            </a:r>
          </a:p>
        </p:txBody>
      </p:sp>
      <p:sp>
        <p:nvSpPr>
          <p:cNvPr id="3" name="Content Placeholder 2">
            <a:extLst>
              <a:ext uri="{FF2B5EF4-FFF2-40B4-BE49-F238E27FC236}">
                <a16:creationId xmlns:a16="http://schemas.microsoft.com/office/drawing/2014/main" id="{6D50A195-A606-B788-BD8A-8844DE7CD44B}"/>
              </a:ext>
            </a:extLst>
          </p:cNvPr>
          <p:cNvSpPr>
            <a:spLocks noGrp="1"/>
          </p:cNvSpPr>
          <p:nvPr>
            <p:ph idx="1"/>
          </p:nvPr>
        </p:nvSpPr>
        <p:spPr>
          <a:xfrm>
            <a:off x="873760" y="1754505"/>
            <a:ext cx="10515600" cy="964311"/>
          </a:xfrm>
        </p:spPr>
        <p:txBody>
          <a:bodyPr>
            <a:normAutofit/>
          </a:bodyPr>
          <a:lstStyle/>
          <a:p>
            <a:pPr marL="0" indent="0">
              <a:buNone/>
            </a:pPr>
            <a:r>
              <a:rPr lang="en-US" sz="2400" dirty="0">
                <a:latin typeface="Swis721 WGL4 BT" panose="020B0704020202020204" pitchFamily="34" charset="0"/>
              </a:rPr>
              <a:t>Dynamical Interactions</a:t>
            </a:r>
          </a:p>
        </p:txBody>
      </p:sp>
      <p:sp>
        <p:nvSpPr>
          <p:cNvPr id="7" name="Rectangle 6">
            <a:extLst>
              <a:ext uri="{FF2B5EF4-FFF2-40B4-BE49-F238E27FC236}">
                <a16:creationId xmlns:a16="http://schemas.microsoft.com/office/drawing/2014/main" id="{52AA9A13-DF52-1AA0-ED86-315E8286A6FD}"/>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411767DA-A316-3245-5574-BCE78B5263C2}"/>
              </a:ext>
            </a:extLst>
          </p:cNvPr>
          <p:cNvPicPr>
            <a:picLocks noChangeAspect="1"/>
          </p:cNvPicPr>
          <p:nvPr/>
        </p:nvPicPr>
        <p:blipFill rotWithShape="1">
          <a:blip r:embed="rId7"/>
          <a:srcRect l="4606" t="383" r="8177" b="-383"/>
          <a:stretch/>
        </p:blipFill>
        <p:spPr>
          <a:xfrm>
            <a:off x="6257014" y="2259125"/>
            <a:ext cx="5974499" cy="4001975"/>
          </a:xfrm>
          <a:prstGeom prst="rect">
            <a:avLst/>
          </a:prstGeom>
        </p:spPr>
      </p:pic>
    </p:spTree>
    <p:extLst>
      <p:ext uri="{BB962C8B-B14F-4D97-AF65-F5344CB8AC3E}">
        <p14:creationId xmlns:p14="http://schemas.microsoft.com/office/powerpoint/2010/main" val="3345321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descr="A graph showing a number of particles&#10;&#10;Description automatically generated with medium confidence">
            <a:extLst>
              <a:ext uri="{FF2B5EF4-FFF2-40B4-BE49-F238E27FC236}">
                <a16:creationId xmlns:a16="http://schemas.microsoft.com/office/drawing/2014/main" id="{DFB09EC8-3513-33D2-79A6-7ED18F91B125}"/>
              </a:ext>
            </a:extLst>
          </p:cNvPr>
          <p:cNvPicPr>
            <a:picLocks noGrp="1" noChangeAspect="1"/>
          </p:cNvPicPr>
          <p:nvPr>
            <p:ph idx="10"/>
          </p:nvPr>
        </p:nvPicPr>
        <p:blipFill>
          <a:blip r:embed="rId4"/>
          <a:stretch>
            <a:fillRect/>
          </a:stretch>
        </p:blipFill>
        <p:spPr>
          <a:xfrm>
            <a:off x="838200" y="2956243"/>
            <a:ext cx="5121275" cy="3072765"/>
          </a:xfrm>
        </p:spPr>
      </p:pic>
      <p:pic>
        <p:nvPicPr>
          <p:cNvPr id="17" name="Picture 16" descr="A graph of a graph showing a number of different colored lines&#10;&#10;Description automatically generated with medium confidence">
            <a:extLst>
              <a:ext uri="{FF2B5EF4-FFF2-40B4-BE49-F238E27FC236}">
                <a16:creationId xmlns:a16="http://schemas.microsoft.com/office/drawing/2014/main" id="{4CDAFBA8-01A3-AFD1-15C1-9B74186636B3}"/>
              </a:ext>
            </a:extLst>
          </p:cNvPr>
          <p:cNvPicPr>
            <a:picLocks noChangeAspect="1"/>
          </p:cNvPicPr>
          <p:nvPr/>
        </p:nvPicPr>
        <p:blipFill>
          <a:blip r:embed="rId5"/>
          <a:stretch>
            <a:fillRect/>
          </a:stretch>
        </p:blipFill>
        <p:spPr>
          <a:xfrm>
            <a:off x="421055" y="2590791"/>
            <a:ext cx="5777702" cy="3466620"/>
          </a:xfrm>
          <a:prstGeom prst="rect">
            <a:avLst/>
          </a:prstGeom>
        </p:spPr>
      </p:pic>
      <p:pic>
        <p:nvPicPr>
          <p:cNvPr id="13" name="Content Placeholder 12">
            <a:extLst>
              <a:ext uri="{FF2B5EF4-FFF2-40B4-BE49-F238E27FC236}">
                <a16:creationId xmlns:a16="http://schemas.microsoft.com/office/drawing/2014/main" id="{D5FA16C7-5562-C401-5CFF-F9682BF00EC3}"/>
              </a:ext>
            </a:extLst>
          </p:cNvPr>
          <p:cNvPicPr>
            <a:picLocks noGrp="1" noChangeAspect="1"/>
          </p:cNvPicPr>
          <p:nvPr>
            <p:ph idx="11"/>
          </p:nvPr>
        </p:nvPicPr>
        <p:blipFill>
          <a:blip r:embed="rId6"/>
          <a:srcRect l="3190" r="3190"/>
          <a:stretch/>
        </p:blipFill>
        <p:spPr>
          <a:xfrm>
            <a:off x="234041" y="2214032"/>
            <a:ext cx="6311007" cy="4044683"/>
          </a:xfrm>
        </p:spPr>
      </p:pic>
      <p:sp>
        <p:nvSpPr>
          <p:cNvPr id="2" name="Title 1">
            <a:extLst>
              <a:ext uri="{FF2B5EF4-FFF2-40B4-BE49-F238E27FC236}">
                <a16:creationId xmlns:a16="http://schemas.microsoft.com/office/drawing/2014/main" id="{4A3ABF31-44E1-10B5-7982-A132435CA313}"/>
              </a:ext>
            </a:extLst>
          </p:cNvPr>
          <p:cNvSpPr>
            <a:spLocks noGrp="1"/>
          </p:cNvSpPr>
          <p:nvPr>
            <p:ph type="title"/>
          </p:nvPr>
        </p:nvSpPr>
        <p:spPr/>
        <p:txBody>
          <a:bodyPr/>
          <a:lstStyle/>
          <a:p>
            <a:r>
              <a:rPr lang="en-US" dirty="0"/>
              <a:t>Giant + Black Hole Collisions</a:t>
            </a:r>
          </a:p>
        </p:txBody>
      </p:sp>
      <p:sp>
        <p:nvSpPr>
          <p:cNvPr id="3" name="Content Placeholder 2">
            <a:extLst>
              <a:ext uri="{FF2B5EF4-FFF2-40B4-BE49-F238E27FC236}">
                <a16:creationId xmlns:a16="http://schemas.microsoft.com/office/drawing/2014/main" id="{6D50A195-A606-B788-BD8A-8844DE7CD44B}"/>
              </a:ext>
            </a:extLst>
          </p:cNvPr>
          <p:cNvSpPr>
            <a:spLocks noGrp="1"/>
          </p:cNvSpPr>
          <p:nvPr>
            <p:ph idx="1"/>
          </p:nvPr>
        </p:nvSpPr>
        <p:spPr>
          <a:xfrm>
            <a:off x="873760" y="1754505"/>
            <a:ext cx="10515600" cy="964311"/>
          </a:xfrm>
        </p:spPr>
        <p:txBody>
          <a:bodyPr>
            <a:normAutofit/>
          </a:bodyPr>
          <a:lstStyle/>
          <a:p>
            <a:pPr marL="0" indent="0">
              <a:buNone/>
            </a:pPr>
            <a:r>
              <a:rPr lang="en-US" sz="2400" dirty="0">
                <a:latin typeface="Swis721 WGL4 BT" panose="020B0704020202020204" pitchFamily="34" charset="0"/>
              </a:rPr>
              <a:t>Dynamical Interactions without merger products </a:t>
            </a:r>
          </a:p>
        </p:txBody>
      </p:sp>
      <p:sp>
        <p:nvSpPr>
          <p:cNvPr id="7" name="Rectangle 6">
            <a:extLst>
              <a:ext uri="{FF2B5EF4-FFF2-40B4-BE49-F238E27FC236}">
                <a16:creationId xmlns:a16="http://schemas.microsoft.com/office/drawing/2014/main" id="{52AA9A13-DF52-1AA0-ED86-315E8286A6FD}"/>
              </a:ext>
            </a:extLst>
          </p:cNvPr>
          <p:cNvSpPr/>
          <p:nvPr>
            <p:custDataLst>
              <p:tags r:id="rId1"/>
            </p:custDataLst>
          </p:nvPr>
        </p:nvSpPr>
        <p:spPr>
          <a:xfrm>
            <a:off x="-25400" y="-25400"/>
            <a:ext cx="12242800" cy="6908800"/>
          </a:xfrm>
          <a:prstGeom prst="rect">
            <a:avLst/>
          </a:prstGeom>
          <a:noFill/>
          <a:ln w="25400" cap="flat" cmpd="sng" algn="ctr">
            <a:solidFill>
              <a:srgbClr val="FF0000"/>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411767DA-A316-3245-5574-BCE78B5263C2}"/>
              </a:ext>
            </a:extLst>
          </p:cNvPr>
          <p:cNvPicPr>
            <a:picLocks noChangeAspect="1"/>
          </p:cNvPicPr>
          <p:nvPr/>
        </p:nvPicPr>
        <p:blipFill rotWithShape="1">
          <a:blip r:embed="rId7"/>
          <a:srcRect l="-840" r="5599"/>
          <a:stretch/>
        </p:blipFill>
        <p:spPr>
          <a:xfrm>
            <a:off x="6275161" y="2211629"/>
            <a:ext cx="6013654" cy="4047067"/>
          </a:xfrm>
          <a:prstGeom prst="rect">
            <a:avLst/>
          </a:prstGeom>
        </p:spPr>
      </p:pic>
    </p:spTree>
    <p:extLst>
      <p:ext uri="{BB962C8B-B14F-4D97-AF65-F5344CB8AC3E}">
        <p14:creationId xmlns:p14="http://schemas.microsoft.com/office/powerpoint/2010/main" val="34076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D88A-6364-5AFB-04E5-F53D535DB4EF}"/>
              </a:ext>
            </a:extLst>
          </p:cNvPr>
          <p:cNvSpPr>
            <a:spLocks noGrp="1"/>
          </p:cNvSpPr>
          <p:nvPr>
            <p:ph type="title"/>
          </p:nvPr>
        </p:nvSpPr>
        <p:spPr/>
        <p:txBody>
          <a:bodyPr/>
          <a:lstStyle/>
          <a:p>
            <a:r>
              <a:rPr lang="en-US" dirty="0"/>
              <a:t>Next Steps</a:t>
            </a:r>
            <a:endParaRPr lang="en-AU" dirty="0"/>
          </a:p>
        </p:txBody>
      </p:sp>
      <p:sp>
        <p:nvSpPr>
          <p:cNvPr id="3" name="Content Placeholder 2">
            <a:extLst>
              <a:ext uri="{FF2B5EF4-FFF2-40B4-BE49-F238E27FC236}">
                <a16:creationId xmlns:a16="http://schemas.microsoft.com/office/drawing/2014/main" id="{5A032089-7596-4BBF-0854-2FBFF3978FED}"/>
              </a:ext>
            </a:extLst>
          </p:cNvPr>
          <p:cNvSpPr>
            <a:spLocks noGrp="1"/>
          </p:cNvSpPr>
          <p:nvPr>
            <p:ph idx="10"/>
          </p:nvPr>
        </p:nvSpPr>
        <p:spPr/>
        <p:txBody>
          <a:bodyPr>
            <a:normAutofit/>
          </a:bodyPr>
          <a:lstStyle/>
          <a:p>
            <a:r>
              <a:rPr lang="en-US" sz="2400" dirty="0">
                <a:latin typeface="Swis721 WGL4 BT" panose="020B0704020202020204" pitchFamily="34" charset="0"/>
              </a:rPr>
              <a:t>Hydrodynamics simulations of Giant + Black hole collisions. </a:t>
            </a:r>
            <a:endParaRPr lang="en-AU" sz="2400" dirty="0">
              <a:latin typeface="Swis721 WGL4 BT" panose="020B0704020202020204" pitchFamily="34" charset="0"/>
            </a:endParaRPr>
          </a:p>
        </p:txBody>
      </p:sp>
      <p:sp>
        <p:nvSpPr>
          <p:cNvPr id="4" name="Content Placeholder 3">
            <a:extLst>
              <a:ext uri="{FF2B5EF4-FFF2-40B4-BE49-F238E27FC236}">
                <a16:creationId xmlns:a16="http://schemas.microsoft.com/office/drawing/2014/main" id="{1BC69BB8-27B3-AA08-4C4F-20FE0277C290}"/>
              </a:ext>
            </a:extLst>
          </p:cNvPr>
          <p:cNvSpPr>
            <a:spLocks noGrp="1"/>
          </p:cNvSpPr>
          <p:nvPr>
            <p:ph idx="11"/>
          </p:nvPr>
        </p:nvSpPr>
        <p:spPr/>
        <p:txBody>
          <a:bodyPr>
            <a:normAutofit/>
          </a:bodyPr>
          <a:lstStyle/>
          <a:p>
            <a:r>
              <a:rPr lang="en-US" sz="2400" dirty="0">
                <a:latin typeface="Swis721 WGL4 BT" panose="020B0704020202020204" pitchFamily="34" charset="0"/>
              </a:rPr>
              <a:t>Estimate gravitational wave inspiral time.</a:t>
            </a:r>
            <a:endParaRPr lang="en-AU" sz="2400" dirty="0"/>
          </a:p>
        </p:txBody>
      </p:sp>
      <p:sp>
        <p:nvSpPr>
          <p:cNvPr id="5" name="Content Placeholder 4">
            <a:extLst>
              <a:ext uri="{FF2B5EF4-FFF2-40B4-BE49-F238E27FC236}">
                <a16:creationId xmlns:a16="http://schemas.microsoft.com/office/drawing/2014/main" id="{C8C3D7E6-FC79-AF0A-90EC-733E3DE9F362}"/>
              </a:ext>
            </a:extLst>
          </p:cNvPr>
          <p:cNvSpPr>
            <a:spLocks noGrp="1"/>
          </p:cNvSpPr>
          <p:nvPr>
            <p:ph idx="12"/>
          </p:nvPr>
        </p:nvSpPr>
        <p:spPr/>
        <p:txBody>
          <a:bodyPr>
            <a:normAutofit/>
          </a:bodyPr>
          <a:lstStyle/>
          <a:p>
            <a:r>
              <a:rPr lang="en-US" sz="2400" dirty="0">
                <a:latin typeface="Swis721 WGL4 BT" panose="020B0704020202020204" pitchFamily="34" charset="0"/>
              </a:rPr>
              <a:t>Predict X-ray luminosities of White dwarf + Black hole binary.</a:t>
            </a:r>
            <a:endParaRPr lang="en-AU" sz="2400" dirty="0">
              <a:latin typeface="Swis721 WGL4 BT" panose="020B0704020202020204" pitchFamily="34" charset="0"/>
            </a:endParaRPr>
          </a:p>
        </p:txBody>
      </p:sp>
      <p:sp>
        <p:nvSpPr>
          <p:cNvPr id="6" name="Content Placeholder 5">
            <a:extLst>
              <a:ext uri="{FF2B5EF4-FFF2-40B4-BE49-F238E27FC236}">
                <a16:creationId xmlns:a16="http://schemas.microsoft.com/office/drawing/2014/main" id="{04AFEAD3-4BDE-68D8-7C01-F56033C4AD4F}"/>
              </a:ext>
            </a:extLst>
          </p:cNvPr>
          <p:cNvSpPr>
            <a:spLocks noGrp="1"/>
          </p:cNvSpPr>
          <p:nvPr>
            <p:ph idx="13"/>
          </p:nvPr>
        </p:nvSpPr>
        <p:spPr/>
        <p:txBody>
          <a:bodyPr>
            <a:normAutofit/>
          </a:bodyPr>
          <a:lstStyle/>
          <a:p>
            <a:r>
              <a:rPr lang="en-US" sz="2400" dirty="0">
                <a:latin typeface="Swis721 WGL4 BT" panose="020B0704020202020204" pitchFamily="34" charset="0"/>
              </a:rPr>
              <a:t>Compare models to observations.</a:t>
            </a:r>
            <a:endParaRPr lang="en-AU" sz="2400" dirty="0"/>
          </a:p>
        </p:txBody>
      </p:sp>
    </p:spTree>
    <p:extLst>
      <p:ext uri="{BB962C8B-B14F-4D97-AF65-F5344CB8AC3E}">
        <p14:creationId xmlns:p14="http://schemas.microsoft.com/office/powerpoint/2010/main" val="1636074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15AA-3061-3F1F-9410-F33307475256}"/>
              </a:ext>
            </a:extLst>
          </p:cNvPr>
          <p:cNvSpPr>
            <a:spLocks noGrp="1"/>
          </p:cNvSpPr>
          <p:nvPr>
            <p:ph type="ctrTitle"/>
          </p:nvPr>
        </p:nvSpPr>
        <p:spPr/>
        <p:txBody>
          <a:bodyPr/>
          <a:lstStyle/>
          <a:p>
            <a:endParaRPr lang="en-AU"/>
          </a:p>
        </p:txBody>
      </p:sp>
      <p:sp>
        <p:nvSpPr>
          <p:cNvPr id="3" name="Subtitle 2">
            <a:extLst>
              <a:ext uri="{FF2B5EF4-FFF2-40B4-BE49-F238E27FC236}">
                <a16:creationId xmlns:a16="http://schemas.microsoft.com/office/drawing/2014/main" id="{42E15E55-8CD0-B488-351E-EF0FD985A7EC}"/>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379698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LINE" val="Y"/>
</p:tagLst>
</file>

<file path=ppt/tags/tag10.xml><?xml version="1.0" encoding="utf-8"?>
<p:tagLst xmlns:a="http://schemas.openxmlformats.org/drawingml/2006/main" xmlns:r="http://schemas.openxmlformats.org/officeDocument/2006/relationships" xmlns:p="http://schemas.openxmlformats.org/presentationml/2006/main">
  <p:tag name="OUTLINE" val="Y"/>
</p:tagLst>
</file>

<file path=ppt/tags/tag11.xml><?xml version="1.0" encoding="utf-8"?>
<p:tagLst xmlns:a="http://schemas.openxmlformats.org/drawingml/2006/main" xmlns:r="http://schemas.openxmlformats.org/officeDocument/2006/relationships" xmlns:p="http://schemas.openxmlformats.org/presentationml/2006/main">
  <p:tag name="OUTLINE" val="Y"/>
</p:tagLst>
</file>

<file path=ppt/tags/tag12.xml><?xml version="1.0" encoding="utf-8"?>
<p:tagLst xmlns:a="http://schemas.openxmlformats.org/drawingml/2006/main" xmlns:r="http://schemas.openxmlformats.org/officeDocument/2006/relationships" xmlns:p="http://schemas.openxmlformats.org/presentationml/2006/main">
  <p:tag name="OUTLINE" val="Y"/>
</p:tagLst>
</file>

<file path=ppt/tags/tag2.xml><?xml version="1.0" encoding="utf-8"?>
<p:tagLst xmlns:a="http://schemas.openxmlformats.org/drawingml/2006/main" xmlns:r="http://schemas.openxmlformats.org/officeDocument/2006/relationships" xmlns:p="http://schemas.openxmlformats.org/presentationml/2006/main">
  <p:tag name="OUTLINE" val="Y"/>
</p:tagLst>
</file>

<file path=ppt/tags/tag3.xml><?xml version="1.0" encoding="utf-8"?>
<p:tagLst xmlns:a="http://schemas.openxmlformats.org/drawingml/2006/main" xmlns:r="http://schemas.openxmlformats.org/officeDocument/2006/relationships" xmlns:p="http://schemas.openxmlformats.org/presentationml/2006/main">
  <p:tag name="OUTLINE" val="Y"/>
</p:tagLst>
</file>

<file path=ppt/tags/tag4.xml><?xml version="1.0" encoding="utf-8"?>
<p:tagLst xmlns:a="http://schemas.openxmlformats.org/drawingml/2006/main" xmlns:r="http://schemas.openxmlformats.org/officeDocument/2006/relationships" xmlns:p="http://schemas.openxmlformats.org/presentationml/2006/main">
  <p:tag name="OUTLINE" val="Y"/>
</p:tagLst>
</file>

<file path=ppt/tags/tag5.xml><?xml version="1.0" encoding="utf-8"?>
<p:tagLst xmlns:a="http://schemas.openxmlformats.org/drawingml/2006/main" xmlns:r="http://schemas.openxmlformats.org/officeDocument/2006/relationships" xmlns:p="http://schemas.openxmlformats.org/presentationml/2006/main">
  <p:tag name="OUTLINE" val="Y"/>
</p:tagLst>
</file>

<file path=ppt/tags/tag6.xml><?xml version="1.0" encoding="utf-8"?>
<p:tagLst xmlns:a="http://schemas.openxmlformats.org/drawingml/2006/main" xmlns:r="http://schemas.openxmlformats.org/officeDocument/2006/relationships" xmlns:p="http://schemas.openxmlformats.org/presentationml/2006/main">
  <p:tag name="OUTLINE" val="Y"/>
</p:tagLst>
</file>

<file path=ppt/tags/tag7.xml><?xml version="1.0" encoding="utf-8"?>
<p:tagLst xmlns:a="http://schemas.openxmlformats.org/drawingml/2006/main" xmlns:r="http://schemas.openxmlformats.org/officeDocument/2006/relationships" xmlns:p="http://schemas.openxmlformats.org/presentationml/2006/main">
  <p:tag name="OUTLINE" val="Y"/>
</p:tagLst>
</file>

<file path=ppt/tags/tag8.xml><?xml version="1.0" encoding="utf-8"?>
<p:tagLst xmlns:a="http://schemas.openxmlformats.org/drawingml/2006/main" xmlns:r="http://schemas.openxmlformats.org/officeDocument/2006/relationships" xmlns:p="http://schemas.openxmlformats.org/presentationml/2006/main">
  <p:tag name="OUTLINE" val="Y"/>
</p:tagLst>
</file>

<file path=ppt/tags/tag9.xml><?xml version="1.0" encoding="utf-8"?>
<p:tagLst xmlns:a="http://schemas.openxmlformats.org/drawingml/2006/main" xmlns:r="http://schemas.openxmlformats.org/officeDocument/2006/relationships" xmlns:p="http://schemas.openxmlformats.org/presentationml/2006/main">
  <p:tag name="OUTLINE" val="Y"/>
</p:tagLst>
</file>

<file path=ppt/theme/theme1.xml><?xml version="1.0" encoding="utf-8"?>
<a:theme xmlns:a="http://schemas.openxmlformats.org/drawingml/2006/main" name="Teal - Carnegie Theme">
  <a:themeElements>
    <a:clrScheme name="Carnegie Purple">
      <a:dk1>
        <a:srgbClr val="000000"/>
      </a:dk1>
      <a:lt1>
        <a:srgbClr val="FFFFFF"/>
      </a:lt1>
      <a:dk2>
        <a:srgbClr val="2A0D83"/>
      </a:dk2>
      <a:lt2>
        <a:srgbClr val="B2B3FF"/>
      </a:lt2>
      <a:accent1>
        <a:srgbClr val="4C3AF2"/>
      </a:accent1>
      <a:accent2>
        <a:srgbClr val="3883FF"/>
      </a:accent2>
      <a:accent3>
        <a:srgbClr val="49B6A3"/>
      </a:accent3>
      <a:accent4>
        <a:srgbClr val="74C05F"/>
      </a:accent4>
      <a:accent5>
        <a:srgbClr val="DA8150"/>
      </a:accent5>
      <a:accent6>
        <a:srgbClr val="FFC70F"/>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urple - Carnegie Theme">
  <a:themeElements>
    <a:clrScheme name="CS_colors">
      <a:dk1>
        <a:srgbClr val="000000"/>
      </a:dk1>
      <a:lt1>
        <a:srgbClr val="FFFFFF"/>
      </a:lt1>
      <a:dk2>
        <a:srgbClr val="44546A"/>
      </a:dk2>
      <a:lt2>
        <a:srgbClr val="E7E6E6"/>
      </a:lt2>
      <a:accent1>
        <a:srgbClr val="4C3AF2"/>
      </a:accent1>
      <a:accent2>
        <a:srgbClr val="3883FF"/>
      </a:accent2>
      <a:accent3>
        <a:srgbClr val="49B6A3"/>
      </a:accent3>
      <a:accent4>
        <a:srgbClr val="74C05F"/>
      </a:accent4>
      <a:accent5>
        <a:srgbClr val="DA8150"/>
      </a:accent5>
      <a:accent6>
        <a:srgbClr val="FFC70F"/>
      </a:accent6>
      <a:hlink>
        <a:srgbClr val="2A0D83"/>
      </a:hlink>
      <a:folHlink>
        <a:srgbClr val="B2B3FF"/>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rnegie Science - Purple Bar" id="{F9D36845-536A-C24D-8915-F21F47F8FE6A}" vid="{42713498-79BC-2546-AEBF-F9CD5F297D90}"/>
    </a:ext>
  </a:extLst>
</a:theme>
</file>

<file path=ppt/theme/theme3.xml><?xml version="1.0" encoding="utf-8"?>
<a:theme xmlns:a="http://schemas.openxmlformats.org/drawingml/2006/main" name="Blue - Carnegie Theme">
  <a:themeElements>
    <a:clrScheme name="CS_colors">
      <a:dk1>
        <a:srgbClr val="000000"/>
      </a:dk1>
      <a:lt1>
        <a:srgbClr val="FFFFFF"/>
      </a:lt1>
      <a:dk2>
        <a:srgbClr val="44546A"/>
      </a:dk2>
      <a:lt2>
        <a:srgbClr val="E7E6E6"/>
      </a:lt2>
      <a:accent1>
        <a:srgbClr val="4C3AF2"/>
      </a:accent1>
      <a:accent2>
        <a:srgbClr val="3883FF"/>
      </a:accent2>
      <a:accent3>
        <a:srgbClr val="49B6A3"/>
      </a:accent3>
      <a:accent4>
        <a:srgbClr val="74C05F"/>
      </a:accent4>
      <a:accent5>
        <a:srgbClr val="DA8150"/>
      </a:accent5>
      <a:accent6>
        <a:srgbClr val="FFC70F"/>
      </a:accent6>
      <a:hlink>
        <a:srgbClr val="2A0D83"/>
      </a:hlink>
      <a:folHlink>
        <a:srgbClr val="B2B3FF"/>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rnegie Science - Purple Bar" id="{F9D36845-536A-C24D-8915-F21F47F8FE6A}" vid="{42713498-79BC-2546-AEBF-F9CD5F297D90}"/>
    </a:ext>
  </a:extLst>
</a:theme>
</file>

<file path=ppt/theme/theme4.xml><?xml version="1.0" encoding="utf-8"?>
<a:theme xmlns:a="http://schemas.openxmlformats.org/drawingml/2006/main" name="Green - Carnegie Theme">
  <a:themeElements>
    <a:clrScheme name="CS_colors">
      <a:dk1>
        <a:srgbClr val="000000"/>
      </a:dk1>
      <a:lt1>
        <a:srgbClr val="FFFFFF"/>
      </a:lt1>
      <a:dk2>
        <a:srgbClr val="44546A"/>
      </a:dk2>
      <a:lt2>
        <a:srgbClr val="E7E6E6"/>
      </a:lt2>
      <a:accent1>
        <a:srgbClr val="4C3AF2"/>
      </a:accent1>
      <a:accent2>
        <a:srgbClr val="3883FF"/>
      </a:accent2>
      <a:accent3>
        <a:srgbClr val="49B6A3"/>
      </a:accent3>
      <a:accent4>
        <a:srgbClr val="74C05F"/>
      </a:accent4>
      <a:accent5>
        <a:srgbClr val="DA8150"/>
      </a:accent5>
      <a:accent6>
        <a:srgbClr val="FFC70F"/>
      </a:accent6>
      <a:hlink>
        <a:srgbClr val="2A0D83"/>
      </a:hlink>
      <a:folHlink>
        <a:srgbClr val="B2B3FF"/>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rnegie Science - Purple Bar" id="{F9D36845-536A-C24D-8915-F21F47F8FE6A}" vid="{42713498-79BC-2546-AEBF-F9CD5F297D90}"/>
    </a:ext>
  </a:extLst>
</a:theme>
</file>

<file path=ppt/theme/theme5.xml><?xml version="1.0" encoding="utf-8"?>
<a:theme xmlns:a="http://schemas.openxmlformats.org/drawingml/2006/main" name="Orange - Carnegie Theme">
  <a:themeElements>
    <a:clrScheme name="CS_colors">
      <a:dk1>
        <a:srgbClr val="000000"/>
      </a:dk1>
      <a:lt1>
        <a:srgbClr val="FFFFFF"/>
      </a:lt1>
      <a:dk2>
        <a:srgbClr val="44546A"/>
      </a:dk2>
      <a:lt2>
        <a:srgbClr val="E7E6E6"/>
      </a:lt2>
      <a:accent1>
        <a:srgbClr val="4C3AF2"/>
      </a:accent1>
      <a:accent2>
        <a:srgbClr val="3883FF"/>
      </a:accent2>
      <a:accent3>
        <a:srgbClr val="49B6A3"/>
      </a:accent3>
      <a:accent4>
        <a:srgbClr val="74C05F"/>
      </a:accent4>
      <a:accent5>
        <a:srgbClr val="DA8150"/>
      </a:accent5>
      <a:accent6>
        <a:srgbClr val="FFC70F"/>
      </a:accent6>
      <a:hlink>
        <a:srgbClr val="2A0D83"/>
      </a:hlink>
      <a:folHlink>
        <a:srgbClr val="B2B3FF"/>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rnegie Science - Purple Bar" id="{F9D36845-536A-C24D-8915-F21F47F8FE6A}" vid="{42713498-79BC-2546-AEBF-F9CD5F297D90}"/>
    </a:ext>
  </a:extLst>
</a:theme>
</file>

<file path=ppt/theme/theme6.xml><?xml version="1.0" encoding="utf-8"?>
<a:theme xmlns:a="http://schemas.openxmlformats.org/drawingml/2006/main" name="Yellow - Carnegie Theme">
  <a:themeElements>
    <a:clrScheme name="CS_colors">
      <a:dk1>
        <a:srgbClr val="000000"/>
      </a:dk1>
      <a:lt1>
        <a:srgbClr val="FFFFFF"/>
      </a:lt1>
      <a:dk2>
        <a:srgbClr val="44546A"/>
      </a:dk2>
      <a:lt2>
        <a:srgbClr val="E7E6E6"/>
      </a:lt2>
      <a:accent1>
        <a:srgbClr val="4C3AF2"/>
      </a:accent1>
      <a:accent2>
        <a:srgbClr val="3883FF"/>
      </a:accent2>
      <a:accent3>
        <a:srgbClr val="49B6A3"/>
      </a:accent3>
      <a:accent4>
        <a:srgbClr val="74C05F"/>
      </a:accent4>
      <a:accent5>
        <a:srgbClr val="DA8150"/>
      </a:accent5>
      <a:accent6>
        <a:srgbClr val="FFC70F"/>
      </a:accent6>
      <a:hlink>
        <a:srgbClr val="2A0D83"/>
      </a:hlink>
      <a:folHlink>
        <a:srgbClr val="B2B3FF"/>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rnegie Science - Purple Bar" id="{F9D36845-536A-C24D-8915-F21F47F8FE6A}" vid="{42713498-79BC-2546-AEBF-F9CD5F297D9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14192</TotalTime>
  <Words>1746</Words>
  <Application>Microsoft Office PowerPoint</Application>
  <PresentationFormat>Widescreen</PresentationFormat>
  <Paragraphs>163</Paragraphs>
  <Slides>17</Slides>
  <Notes>11</Notes>
  <HiddenSlides>3</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17</vt:i4>
      </vt:variant>
    </vt:vector>
  </HeadingPairs>
  <TitlesOfParts>
    <vt:vector size="30" baseType="lpstr">
      <vt:lpstr>Arial</vt:lpstr>
      <vt:lpstr>Calibri</vt:lpstr>
      <vt:lpstr>Swis721 WGL4 BT</vt:lpstr>
      <vt:lpstr>Swiss721 BT WGL4</vt:lpstr>
      <vt:lpstr>System Font Regular</vt:lpstr>
      <vt:lpstr>Wingdings</vt:lpstr>
      <vt:lpstr>Wulkan Display Medium</vt:lpstr>
      <vt:lpstr>Teal - Carnegie Theme</vt:lpstr>
      <vt:lpstr>Purple - Carnegie Theme</vt:lpstr>
      <vt:lpstr>Blue - Carnegie Theme</vt:lpstr>
      <vt:lpstr>Green - Carnegie Theme</vt:lpstr>
      <vt:lpstr>Orange - Carnegie Theme</vt:lpstr>
      <vt:lpstr>Yellow - Carnegie Theme</vt:lpstr>
      <vt:lpstr>Modeling Ultracompact Black Hole White Dwarf Binaries in Dense Stellar Clusters</vt:lpstr>
      <vt:lpstr>Globular Clusters</vt:lpstr>
      <vt:lpstr>Globular Clusters</vt:lpstr>
      <vt:lpstr>X-ray Binaries</vt:lpstr>
      <vt:lpstr>X-ray Binaries</vt:lpstr>
      <vt:lpstr>Giant + Black Hole Collisions</vt:lpstr>
      <vt:lpstr>Giant + Black Hole Collisions</vt:lpstr>
      <vt:lpstr>Next Steps</vt:lpstr>
      <vt:lpstr>PowerPoint Presentation</vt:lpstr>
      <vt:lpstr>Giant Black Hole Collisions</vt:lpstr>
      <vt:lpstr>Presence in the Milky Way</vt:lpstr>
      <vt:lpstr>White Dwarf Black Hole Collisions</vt:lpstr>
      <vt:lpstr>Giant Black Hole Collisions</vt:lpstr>
      <vt:lpstr>Stellar Evolution with COSMIC</vt:lpstr>
      <vt:lpstr>Modeling Ultracompact Black Hole White Dwarf Binaries in Dense Stellar Clusters</vt:lpstr>
      <vt:lpstr>CMC Code Simulations</vt:lpstr>
      <vt:lpstr>CMC Code Simulations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Omar Hussain</dc:creator>
  <cp:lastModifiedBy>Yang, Yi Wei (William)</cp:lastModifiedBy>
  <cp:revision>615</cp:revision>
  <dcterms:created xsi:type="dcterms:W3CDTF">2023-10-31T19:19:57Z</dcterms:created>
  <dcterms:modified xsi:type="dcterms:W3CDTF">2024-07-24T22:09:30Z</dcterms:modified>
</cp:coreProperties>
</file>